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charts/chart3.xml" ContentType="application/vnd.openxmlformats-officedocument.drawingml.chart+xml"/>
  <Override PartName="/ppt/charts/chart4.xml" ContentType="application/vnd.openxmlformats-officedocument.drawingml.char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drawings/drawing1.xml" ContentType="application/vnd.openxmlformats-officedocument.drawingml.chartshape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2.xml" ContentType="application/vnd.openxmlformats-officedocument.drawingml.chartshapes+xml"/>
  <Override PartName="/ppt/theme/themeOverride6.xml" ContentType="application/vnd.openxmlformats-officedocument.themeOverr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theme/themeOverride7.xml" ContentType="application/vnd.openxmlformats-officedocument.themeOverride+xml"/>
  <Override PartName="/ppt/theme/themeOverride8.xml" ContentType="application/vnd.openxmlformats-officedocument.themeOverr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notesSlides/notesSlide5.xml" ContentType="application/vnd.openxmlformats-officedocument.presentationml.notesSlide+xml"/>
  <Override PartName="/ppt/charts/chart12.xml" ContentType="application/vnd.openxmlformats-officedocument.drawingml.chart+xml"/>
  <Override PartName="/ppt/notesSlides/notesSlide6.xml" ContentType="application/vnd.openxmlformats-officedocument.presentationml.notesSlide+xml"/>
  <Override PartName="/ppt/theme/themeOverride11.xml" ContentType="application/vnd.openxmlformats-officedocument.themeOverride+xml"/>
  <Override PartName="/ppt/charts/chart13.xml" ContentType="application/vnd.openxmlformats-officedocument.drawingml.chart+xml"/>
  <Override PartName="/ppt/drawings/drawing5.xml" ContentType="application/vnd.openxmlformats-officedocument.drawingml.chartshapes+xml"/>
  <Override PartName="/ppt/theme/themeOverride12.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drawings/drawing6.xml" ContentType="application/vnd.openxmlformats-officedocument.drawingml.chartshapes+xml"/>
  <Override PartName="/ppt/charts/chart16.xml" ContentType="application/vnd.openxmlformats-officedocument.drawingml.chart+xml"/>
  <Override PartName="/ppt/drawings/drawing7.xml" ContentType="application/vnd.openxmlformats-officedocument.drawingml.chartshapes+xml"/>
  <Override PartName="/ppt/theme/themeOverride13.xml" ContentType="application/vnd.openxmlformats-officedocument.themeOverride+xml"/>
  <Override PartName="/ppt/notesSlides/notesSlide7.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theme/themeOverride14.xml" ContentType="application/vnd.openxmlformats-officedocument.themeOverride+xml"/>
  <Override PartName="/ppt/theme/themeOverride15.xml" ContentType="application/vnd.openxmlformats-officedocument.themeOverride+xml"/>
  <Override PartName="/ppt/notesSlides/notesSlide8.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theme/themeOverride19.xml" ContentType="application/vnd.openxmlformats-officedocument.themeOverride+xml"/>
  <Override PartName="/ppt/charts/chart20.xml" ContentType="application/vnd.openxmlformats-officedocument.drawingml.chart+xml"/>
  <Override PartName="/ppt/drawings/drawing8.xml" ContentType="application/vnd.openxmlformats-officedocument.drawingml.chartshapes+xml"/>
  <Override PartName="/ppt/theme/themeOverride20.xml" ContentType="application/vnd.openxmlformats-officedocument.themeOverride+xml"/>
  <Override PartName="/ppt/charts/chart21.xml" ContentType="application/vnd.openxmlformats-officedocument.drawingml.chart+xml"/>
  <Override PartName="/ppt/drawings/drawing9.xml" ContentType="application/vnd.openxmlformats-officedocument.drawingml.chartshapes+xml"/>
  <Override PartName="/ppt/theme/themeOverride21.xml" ContentType="application/vnd.openxmlformats-officedocument.themeOverride+xml"/>
  <Override PartName="/ppt/charts/chart22.xml" ContentType="application/vnd.openxmlformats-officedocument.drawingml.chart+xml"/>
  <Override PartName="/ppt/notesSlides/notesSlide9.xml" ContentType="application/vnd.openxmlformats-officedocument.presentationml.notesSlide+xml"/>
  <Override PartName="/ppt/charts/chart23.xml" ContentType="application/vnd.openxmlformats-officedocument.drawingml.chart+xml"/>
  <Override PartName="/ppt/drawings/drawing10.xml" ContentType="application/vnd.openxmlformats-officedocument.drawingml.chartshapes+xml"/>
  <Override PartName="/ppt/theme/themeOverride22.xml" ContentType="application/vnd.openxmlformats-officedocument.themeOverride+xml"/>
  <Override PartName="/ppt/charts/chart24.xml" ContentType="application/vnd.openxmlformats-officedocument.drawingml.chart+xml"/>
  <Override PartName="/ppt/drawings/drawing11.xml" ContentType="application/vnd.openxmlformats-officedocument.drawingml.chartshapes+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723" r:id="rId2"/>
    <p:sldMasterId id="2147483836" r:id="rId3"/>
    <p:sldMasterId id="2147483886" r:id="rId4"/>
    <p:sldMasterId id="2147483898" r:id="rId5"/>
    <p:sldMasterId id="2147483906" r:id="rId6"/>
    <p:sldMasterId id="2147483941" r:id="rId7"/>
    <p:sldMasterId id="2147483957" r:id="rId8"/>
    <p:sldMasterId id="2147483962" r:id="rId9"/>
    <p:sldMasterId id="2147483974" r:id="rId10"/>
    <p:sldMasterId id="2147483997" r:id="rId11"/>
    <p:sldMasterId id="2147484015" r:id="rId12"/>
    <p:sldMasterId id="2147484033" r:id="rId13"/>
  </p:sldMasterIdLst>
  <p:notesMasterIdLst>
    <p:notesMasterId r:id="rId53"/>
  </p:notesMasterIdLst>
  <p:sldIdLst>
    <p:sldId id="785" r:id="rId14"/>
    <p:sldId id="874" r:id="rId15"/>
    <p:sldId id="872" r:id="rId16"/>
    <p:sldId id="869" r:id="rId17"/>
    <p:sldId id="870" r:id="rId18"/>
    <p:sldId id="875" r:id="rId19"/>
    <p:sldId id="835" r:id="rId20"/>
    <p:sldId id="876" r:id="rId21"/>
    <p:sldId id="877" r:id="rId22"/>
    <p:sldId id="879" r:id="rId23"/>
    <p:sldId id="842" r:id="rId24"/>
    <p:sldId id="880" r:id="rId25"/>
    <p:sldId id="871" r:id="rId26"/>
    <p:sldId id="817" r:id="rId27"/>
    <p:sldId id="816" r:id="rId28"/>
    <p:sldId id="882" r:id="rId29"/>
    <p:sldId id="818" r:id="rId30"/>
    <p:sldId id="881" r:id="rId31"/>
    <p:sldId id="883" r:id="rId32"/>
    <p:sldId id="790" r:id="rId33"/>
    <p:sldId id="884" r:id="rId34"/>
    <p:sldId id="825" r:id="rId35"/>
    <p:sldId id="829" r:id="rId36"/>
    <p:sldId id="830" r:id="rId37"/>
    <p:sldId id="828" r:id="rId38"/>
    <p:sldId id="866" r:id="rId39"/>
    <p:sldId id="865" r:id="rId40"/>
    <p:sldId id="853" r:id="rId41"/>
    <p:sldId id="850" r:id="rId42"/>
    <p:sldId id="794" r:id="rId43"/>
    <p:sldId id="867" r:id="rId44"/>
    <p:sldId id="797" r:id="rId45"/>
    <p:sldId id="796" r:id="rId46"/>
    <p:sldId id="868" r:id="rId47"/>
    <p:sldId id="821" r:id="rId48"/>
    <p:sldId id="811" r:id="rId49"/>
    <p:sldId id="809" r:id="rId50"/>
    <p:sldId id="852" r:id="rId51"/>
    <p:sldId id="638" r:id="rId5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YSSETTES Sophie" initials="V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CC66"/>
    <a:srgbClr val="278D99"/>
    <a:srgbClr val="006600"/>
    <a:srgbClr val="58C8D4"/>
    <a:srgbClr val="00456C"/>
    <a:srgbClr val="00131E"/>
    <a:srgbClr val="003E60"/>
    <a:srgbClr val="00130D"/>
    <a:srgbClr val="004E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9519" autoAdjust="0"/>
  </p:normalViewPr>
  <p:slideViewPr>
    <p:cSldViewPr>
      <p:cViewPr varScale="1">
        <p:scale>
          <a:sx n="115" d="100"/>
          <a:sy n="115" d="100"/>
        </p:scale>
        <p:origin x="1344" y="108"/>
      </p:cViewPr>
      <p:guideLst>
        <p:guide orient="horz" pos="2160"/>
        <p:guide pos="2880"/>
      </p:guideLst>
    </p:cSldViewPr>
  </p:slideViewPr>
  <p:outlineViewPr>
    <p:cViewPr>
      <p:scale>
        <a:sx n="33" d="100"/>
        <a:sy n="33" d="100"/>
      </p:scale>
      <p:origin x="54" y="4884"/>
    </p:cViewPr>
  </p:outlineViewPr>
  <p:notesTextViewPr>
    <p:cViewPr>
      <p:scale>
        <a:sx n="100" d="100"/>
        <a:sy n="100" d="100"/>
      </p:scale>
      <p:origin x="0" y="0"/>
    </p:cViewPr>
  </p:notesTextViewPr>
  <p:sorterViewPr>
    <p:cViewPr>
      <p:scale>
        <a:sx n="200" d="100"/>
        <a:sy n="200" d="100"/>
      </p:scale>
      <p:origin x="0" y="6960"/>
    </p:cViewPr>
  </p:sorterViewPr>
  <p:notesViewPr>
    <p:cSldViewPr>
      <p:cViewPr varScale="1">
        <p:scale>
          <a:sx n="67" d="100"/>
          <a:sy n="67" d="100"/>
        </p:scale>
        <p:origin x="-3120"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main.oecd.org\sdataEDU\Applic\UOE\Ind2015\PPT\EAG%202015%20Graphs%20for%20PPT_FR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main.oecd.org\sdataEDU\Applic\UOE\Ind2016\PPT\France%20PPT\Table%20D4.1.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main.oecd.org\sdataEDU\Applic\UOE\Ind2015\PPT\EAG%202015%20Graphs%20for%20PPT_FRA.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main.oecd.org\sdataEDU\Applic\UOE\Ind2016\PPT\France%20PPT\D3.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S-CH-1.main.oecd.org\Users1\Charbonnier_e\France%20ECO%20EAG\accompagnement.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main.oecd.org\sdataEDU\Applic\UOE\Ind2016\PPT\France%20PPT\D6.3.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bousquet_g\Downloads\pisa\PISA2015%20-%20Vol2%20-%20Ch5%20-%20Figures_CN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bousquet_g\Downloads\pisa\PISA2015%20-%20Vol2%20-%20Ch5%20-%20Figures_CNT.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main.oecd.org\sdataEDU\Applic\UOE\Ind2016\PPT\France%20PPT\Graphs%20for%20PPT%20-%20France%20-%20NEW.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main.oecd.org\sdataEDU\Applic\UOE\Ind2016\PPT\France%20PPT\C1.1%20pro.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main.oecd.org\sdataEDU\Applic\UOE\Ind2015\PPT\EAG%202015%20Graphs%20for%20PPT_FRA.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main.oecd.org\sdataEDU\Applic\UOE\Ind2015\PPT\EAG%202015%20Graphs%20for%20PPT_FRA.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ain.oecd.org\sdataEDU\Applic\UOE\Ind2016\PPT\France%20PPT\A5.A&amp;.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34722222222225E-2"/>
          <c:y val="2.2899641577062003E-3"/>
          <c:w val="0.30696937321938361"/>
          <c:h val="0.99771003584229356"/>
        </c:manualLayout>
      </c:layout>
      <c:bubbleChart>
        <c:varyColors val="0"/>
        <c:ser>
          <c:idx val="0"/>
          <c:order val="0"/>
          <c:tx>
            <c:strRef>
              <c:f>Sheet1!$B$1</c:f>
              <c:strCache>
                <c:ptCount val="1"/>
                <c:pt idx="0">
                  <c:v>Y-Values</c:v>
                </c:pt>
              </c:strCache>
            </c:strRef>
          </c:tx>
          <c:spPr>
            <a:effectLst>
              <a:outerShdw blurRad="40005" dist="22860" dir="5400000" algn="ctr" rotWithShape="0">
                <a:srgbClr val="000000">
                  <a:alpha val="35000"/>
                </a:srgbClr>
              </a:outerShdw>
            </a:effectLst>
            <a:scene3d>
              <a:camera prst="orthographicFront"/>
              <a:lightRig rig="threePt" dir="t"/>
            </a:scene3d>
            <a:sp3d>
              <a:bevelT w="63500" h="25400"/>
            </a:sp3d>
          </c:spPr>
          <c:invertIfNegative val="0"/>
          <c:dPt>
            <c:idx val="0"/>
            <c:invertIfNegative val="0"/>
            <c:bubble3D val="0"/>
            <c:spPr>
              <a:solidFill>
                <a:srgbClr val="FF66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1-C033-48C0-B184-B7E840999D8E}"/>
              </c:ext>
            </c:extLst>
          </c:dPt>
          <c:dPt>
            <c:idx val="1"/>
            <c:invertIfNegative val="0"/>
            <c:bubble3D val="0"/>
            <c:spPr>
              <a:solidFill>
                <a:srgbClr val="6699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3-C033-48C0-B184-B7E840999D8E}"/>
              </c:ext>
            </c:extLst>
          </c:dPt>
          <c:dPt>
            <c:idx val="2"/>
            <c:invertIfNegative val="0"/>
            <c:bubble3D val="0"/>
            <c:spPr>
              <a:solidFill>
                <a:srgbClr val="FFC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5-C033-48C0-B184-B7E840999D8E}"/>
              </c:ext>
            </c:extLst>
          </c:dPt>
          <c:dPt>
            <c:idx val="3"/>
            <c:invertIfNegative val="0"/>
            <c:bubble3D val="0"/>
            <c:spPr>
              <a:solidFill>
                <a:srgbClr val="CC99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7-C033-48C0-B184-B7E840999D8E}"/>
              </c:ext>
            </c:extLst>
          </c:dPt>
          <c:dPt>
            <c:idx val="4"/>
            <c:invertIfNegative val="0"/>
            <c:bubble3D val="0"/>
            <c:spPr>
              <a:solidFill>
                <a:srgbClr val="99FF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9-C033-48C0-B184-B7E840999D8E}"/>
              </c:ext>
            </c:extLst>
          </c:dPt>
          <c:dPt>
            <c:idx val="5"/>
            <c:invertIfNegative val="0"/>
            <c:bubble3D val="0"/>
            <c:spPr>
              <a:solidFill>
                <a:srgbClr val="0000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B-C033-48C0-B184-B7E840999D8E}"/>
              </c:ext>
            </c:extLst>
          </c:dPt>
          <c:dPt>
            <c:idx val="6"/>
            <c:invertIfNegative val="0"/>
            <c:bubble3D val="0"/>
            <c:spPr>
              <a:solidFill>
                <a:srgbClr val="000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D-C033-48C0-B184-B7E840999D8E}"/>
              </c:ext>
            </c:extLst>
          </c:dPt>
          <c:dPt>
            <c:idx val="7"/>
            <c:invertIfNegative val="0"/>
            <c:bubble3D val="0"/>
            <c:spPr>
              <a:solidFill>
                <a:srgbClr val="FF99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F-C033-48C0-B184-B7E840999D8E}"/>
              </c:ext>
            </c:extLst>
          </c:dPt>
          <c:dPt>
            <c:idx val="8"/>
            <c:invertIfNegative val="0"/>
            <c:bubble3D val="0"/>
            <c:spPr>
              <a:solidFill>
                <a:srgbClr val="80008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1-C033-48C0-B184-B7E840999D8E}"/>
              </c:ext>
            </c:extLst>
          </c:dPt>
          <c:dPt>
            <c:idx val="9"/>
            <c:invertIfNegative val="0"/>
            <c:bubble3D val="0"/>
            <c:spPr>
              <a:solidFill>
                <a:srgbClr val="0070C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3-C033-48C0-B184-B7E840999D8E}"/>
              </c:ext>
            </c:extLst>
          </c:dPt>
          <c:dPt>
            <c:idx val="10"/>
            <c:invertIfNegative val="0"/>
            <c:bubble3D val="0"/>
            <c:spPr>
              <a:solidFill>
                <a:srgbClr val="FFFF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5-C033-48C0-B184-B7E840999D8E}"/>
              </c:ext>
            </c:extLst>
          </c:dPt>
          <c:dPt>
            <c:idx val="11"/>
            <c:invertIfNegative val="0"/>
            <c:bubble3D val="0"/>
            <c:spPr>
              <a:solidFill>
                <a:srgbClr val="CC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7-C033-48C0-B184-B7E840999D8E}"/>
              </c:ext>
            </c:extLst>
          </c:dPt>
          <c:dPt>
            <c:idx val="12"/>
            <c:invertIfNegative val="0"/>
            <c:bubble3D val="0"/>
            <c:spPr>
              <a:solidFill>
                <a:srgbClr val="008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9-C033-48C0-B184-B7E840999D8E}"/>
              </c:ext>
            </c:extLst>
          </c:dPt>
          <c:dPt>
            <c:idx val="13"/>
            <c:invertIfNegative val="0"/>
            <c:bubble3D val="0"/>
            <c:spPr>
              <a:solidFill>
                <a:srgbClr val="FF66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B-C033-48C0-B184-B7E840999D8E}"/>
              </c:ext>
            </c:extLst>
          </c:dPt>
          <c:dPt>
            <c:idx val="14"/>
            <c:invertIfNegative val="0"/>
            <c:bubble3D val="0"/>
            <c:spPr>
              <a:solidFill>
                <a:srgbClr val="5F5F5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D-C033-48C0-B184-B7E840999D8E}"/>
              </c:ext>
            </c:extLst>
          </c:dPt>
          <c:dPt>
            <c:idx val="15"/>
            <c:invertIfNegative val="0"/>
            <c:bubble3D val="0"/>
            <c:spPr>
              <a:solidFill>
                <a:srgbClr val="0070C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F-C033-48C0-B184-B7E840999D8E}"/>
              </c:ext>
            </c:extLst>
          </c:dPt>
          <c:dPt>
            <c:idx val="16"/>
            <c:invertIfNegative val="0"/>
            <c:bubble3D val="0"/>
            <c:spPr>
              <a:solidFill>
                <a:srgbClr val="92D05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1-C033-48C0-B184-B7E840999D8E}"/>
              </c:ext>
            </c:extLst>
          </c:dPt>
          <c:dPt>
            <c:idx val="17"/>
            <c:invertIfNegative val="0"/>
            <c:bubble3D val="0"/>
            <c:spPr>
              <a:solidFill>
                <a:srgbClr val="FF0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3-C033-48C0-B184-B7E840999D8E}"/>
              </c:ext>
            </c:extLst>
          </c:dPt>
          <c:dPt>
            <c:idx val="18"/>
            <c:invertIfNegative val="0"/>
            <c:bubble3D val="0"/>
            <c:spPr>
              <a:solidFill>
                <a:srgbClr val="D60093"/>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5-C033-48C0-B184-B7E840999D8E}"/>
              </c:ext>
            </c:extLst>
          </c:dPt>
          <c:dPt>
            <c:idx val="19"/>
            <c:invertIfNegative val="0"/>
            <c:bubble3D val="0"/>
            <c:spPr>
              <a:solidFill>
                <a:srgbClr val="006666"/>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7-C033-48C0-B184-B7E840999D8E}"/>
              </c:ext>
            </c:extLst>
          </c:dPt>
          <c:dPt>
            <c:idx val="20"/>
            <c:invertIfNegative val="0"/>
            <c:bubble3D val="0"/>
            <c:spPr>
              <a:solidFill>
                <a:srgbClr val="0DD112"/>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9-C033-48C0-B184-B7E840999D8E}"/>
              </c:ext>
            </c:extLst>
          </c:dPt>
          <c:dPt>
            <c:idx val="21"/>
            <c:invertIfNegative val="0"/>
            <c:bubble3D val="0"/>
            <c:spPr>
              <a:solidFill>
                <a:srgbClr val="66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B-C033-48C0-B184-B7E840999D8E}"/>
              </c:ext>
            </c:extLst>
          </c:dPt>
          <c:dPt>
            <c:idx val="22"/>
            <c:invertIfNegative val="0"/>
            <c:bubble3D val="0"/>
            <c:spPr>
              <a:solidFill>
                <a:srgbClr val="FF0066"/>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D-C033-48C0-B184-B7E840999D8E}"/>
              </c:ext>
            </c:extLst>
          </c:dPt>
          <c:dPt>
            <c:idx val="23"/>
            <c:invertIfNegative val="0"/>
            <c:bubble3D val="0"/>
            <c:spPr>
              <a:solidFill>
                <a:srgbClr val="CC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F-C033-48C0-B184-B7E840999D8E}"/>
              </c:ext>
            </c:extLst>
          </c:dPt>
          <c:dPt>
            <c:idx val="24"/>
            <c:invertIfNegative val="0"/>
            <c:bubble3D val="0"/>
            <c:spPr>
              <a:solidFill>
                <a:schemeClr val="tx2">
                  <a:lumMod val="40000"/>
                  <a:lumOff val="60000"/>
                </a:schemeClr>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1-C033-48C0-B184-B7E840999D8E}"/>
              </c:ext>
            </c:extLst>
          </c:dPt>
          <c:dPt>
            <c:idx val="25"/>
            <c:invertIfNegative val="0"/>
            <c:bubble3D val="0"/>
            <c:spPr>
              <a:solidFill>
                <a:srgbClr val="7030A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3-C033-48C0-B184-B7E840999D8E}"/>
              </c:ext>
            </c:extLst>
          </c:dPt>
          <c:dPt>
            <c:idx val="26"/>
            <c:invertIfNegative val="0"/>
            <c:bubble3D val="0"/>
            <c:spPr>
              <a:solidFill>
                <a:srgbClr val="00FF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5-C033-48C0-B184-B7E840999D8E}"/>
              </c:ext>
            </c:extLst>
          </c:dPt>
          <c:dPt>
            <c:idx val="27"/>
            <c:invertIfNegative val="0"/>
            <c:bubble3D val="0"/>
            <c:spPr>
              <a:solidFill>
                <a:srgbClr val="F68444"/>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7-C033-48C0-B184-B7E840999D8E}"/>
              </c:ext>
            </c:extLst>
          </c:dPt>
          <c:dPt>
            <c:idx val="28"/>
            <c:invertIfNegative val="0"/>
            <c:bubble3D val="0"/>
            <c:spPr>
              <a:solidFill>
                <a:srgbClr val="333333"/>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9-C033-48C0-B184-B7E840999D8E}"/>
              </c:ext>
            </c:extLst>
          </c:dPt>
          <c:dPt>
            <c:idx val="29"/>
            <c:invertIfNegative val="0"/>
            <c:bubble3D val="0"/>
            <c:spPr>
              <a:solidFill>
                <a:srgbClr val="FF33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B-C033-48C0-B184-B7E840999D8E}"/>
              </c:ext>
            </c:extLst>
          </c:dPt>
          <c:dPt>
            <c:idx val="30"/>
            <c:invertIfNegative val="0"/>
            <c:bubble3D val="0"/>
            <c:spPr>
              <a:solidFill>
                <a:srgbClr val="FFFF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D-C033-48C0-B184-B7E840999D8E}"/>
              </c:ext>
            </c:extLst>
          </c:dPt>
          <c:dPt>
            <c:idx val="31"/>
            <c:invertIfNegative val="0"/>
            <c:bubble3D val="0"/>
            <c:spPr>
              <a:solidFill>
                <a:schemeClr val="accent1">
                  <a:lumMod val="50000"/>
                </a:schemeClr>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F-C033-48C0-B184-B7E840999D8E}"/>
              </c:ext>
            </c:extLst>
          </c:dPt>
          <c:dPt>
            <c:idx val="32"/>
            <c:invertIfNegative val="0"/>
            <c:bubble3D val="0"/>
            <c:spPr>
              <a:solidFill>
                <a:srgbClr val="33CCCC"/>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41-C033-48C0-B184-B7E840999D8E}"/>
              </c:ext>
            </c:extLst>
          </c:dPt>
          <c:dPt>
            <c:idx val="33"/>
            <c:invertIfNegative val="0"/>
            <c:bubble3D val="0"/>
            <c:spPr>
              <a:solidFill>
                <a:srgbClr val="CCFF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43-C033-48C0-B184-B7E840999D8E}"/>
              </c:ext>
            </c:extLst>
          </c:dPt>
          <c:dLbls>
            <c:dLbl>
              <c:idx val="0"/>
              <c:tx>
                <c:rich>
                  <a:bodyPr/>
                  <a:lstStyle/>
                  <a:p>
                    <a:r>
                      <a:rPr lang="en-US" sz="1200" b="1" noProof="0" smtClean="0">
                        <a:solidFill>
                          <a:schemeClr val="bg1"/>
                        </a:solidFill>
                      </a:rPr>
                      <a:t>A</a:t>
                    </a:r>
                    <a:r>
                      <a:rPr lang="fr-FR" smtClean="0"/>
                      <a:t>ustralia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33-48C0-B184-B7E840999D8E}"/>
                </c:ext>
              </c:extLst>
            </c:dLbl>
            <c:dLbl>
              <c:idx val="1"/>
              <c:tx>
                <c:rich>
                  <a:bodyPr/>
                  <a:lstStyle/>
                  <a:p>
                    <a:r>
                      <a:rPr lang="en-US" sz="1200" b="1" noProof="0" smtClean="0">
                        <a:solidFill>
                          <a:schemeClr val="bg1"/>
                        </a:solidFill>
                      </a:rPr>
                      <a:t>A</a:t>
                    </a:r>
                    <a:r>
                      <a:rPr lang="fr-FR" smtClean="0"/>
                      <a:t>ustria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33-48C0-B184-B7E840999D8E}"/>
                </c:ext>
              </c:extLst>
            </c:dLbl>
            <c:dLbl>
              <c:idx val="2"/>
              <c:tx>
                <c:rich>
                  <a:bodyPr/>
                  <a:lstStyle/>
                  <a:p>
                    <a:r>
                      <a:rPr lang="en-US" noProof="0" smtClean="0">
                        <a:solidFill>
                          <a:schemeClr val="bg1"/>
                        </a:solidFill>
                      </a:rPr>
                      <a:t>B</a:t>
                    </a:r>
                    <a:r>
                      <a:rPr lang="en-US" noProof="0" smtClean="0"/>
                      <a:t>elgium</a:t>
                    </a:r>
                    <a:endParaRPr lang="en-US" noProof="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33-48C0-B184-B7E840999D8E}"/>
                </c:ext>
              </c:extLst>
            </c:dLbl>
            <c:dLbl>
              <c:idx val="3"/>
              <c:tx>
                <c:rich>
                  <a:bodyPr/>
                  <a:lstStyle/>
                  <a:p>
                    <a:r>
                      <a:rPr lang="en-US" noProof="0" smtClean="0">
                        <a:solidFill>
                          <a:schemeClr val="bg1"/>
                        </a:solidFill>
                      </a:rPr>
                      <a:t>C</a:t>
                    </a:r>
                    <a:r>
                      <a:rPr lang="fr-FR" dirty="0" smtClean="0"/>
                      <a:t>anada</a:t>
                    </a:r>
                    <a:endParaRPr lang="fr-FR" baseline="0" dirty="0" smtClean="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33-48C0-B184-B7E840999D8E}"/>
                </c:ext>
              </c:extLst>
            </c:dLbl>
            <c:dLbl>
              <c:idx val="4"/>
              <c:tx>
                <c:rich>
                  <a:bodyPr/>
                  <a:lstStyle/>
                  <a:p>
                    <a:r>
                      <a:rPr lang="en-US" noProof="0" smtClean="0">
                        <a:solidFill>
                          <a:schemeClr val="bg1"/>
                        </a:solidFill>
                      </a:rPr>
                      <a:t>C</a:t>
                    </a:r>
                    <a:r>
                      <a:rPr lang="fr-FR" smtClean="0"/>
                      <a:t>hile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33-48C0-B184-B7E840999D8E}"/>
                </c:ext>
              </c:extLst>
            </c:dLbl>
            <c:dLbl>
              <c:idx val="5"/>
              <c:tx>
                <c:rich>
                  <a:bodyPr/>
                  <a:lstStyle/>
                  <a:p>
                    <a:r>
                      <a:rPr lang="fr-FR" dirty="0" err="1" smtClean="0"/>
                      <a:t>Czech</a:t>
                    </a:r>
                    <a:r>
                      <a:rPr lang="fr-FR" baseline="0" dirty="0" smtClean="0"/>
                      <a:t> </a:t>
                    </a:r>
                    <a:r>
                      <a:rPr lang="fr-FR" baseline="0" dirty="0" err="1" smtClean="0"/>
                      <a:t>Republic</a:t>
                    </a:r>
                    <a:endParaRPr lang="fr-FR" baseline="0" dirty="0" smtClean="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33-48C0-B184-B7E840999D8E}"/>
                </c:ext>
              </c:extLst>
            </c:dLbl>
            <c:dLbl>
              <c:idx val="6"/>
              <c:tx>
                <c:rich>
                  <a:bodyPr/>
                  <a:lstStyle/>
                  <a:p>
                    <a:r>
                      <a:rPr lang="en-US" noProof="0" smtClean="0">
                        <a:solidFill>
                          <a:schemeClr val="bg1"/>
                        </a:solidFill>
                      </a:rPr>
                      <a:t>D</a:t>
                    </a:r>
                    <a:r>
                      <a:rPr lang="fr-FR" smtClean="0"/>
                      <a:t>enmark</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033-48C0-B184-B7E840999D8E}"/>
                </c:ext>
              </c:extLst>
            </c:dLbl>
            <c:dLbl>
              <c:idx val="7"/>
              <c:tx>
                <c:rich>
                  <a:bodyPr/>
                  <a:lstStyle/>
                  <a:p>
                    <a:r>
                      <a:rPr lang="en-US" noProof="0" smtClean="0">
                        <a:solidFill>
                          <a:schemeClr val="bg1"/>
                        </a:solidFill>
                      </a:rPr>
                      <a:t>E</a:t>
                    </a:r>
                    <a:r>
                      <a:rPr lang="fr-FR" smtClean="0"/>
                      <a:t>stonia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033-48C0-B184-B7E840999D8E}"/>
                </c:ext>
              </c:extLst>
            </c:dLbl>
            <c:dLbl>
              <c:idx val="8"/>
              <c:tx>
                <c:rich>
                  <a:bodyPr/>
                  <a:lstStyle/>
                  <a:p>
                    <a:r>
                      <a:rPr lang="en-US" noProof="0" dirty="0" smtClean="0">
                        <a:solidFill>
                          <a:schemeClr val="bg1"/>
                        </a:solidFill>
                      </a:rPr>
                      <a:t>F</a:t>
                    </a:r>
                    <a:r>
                      <a:rPr lang="en-US" noProof="0" dirty="0" smtClean="0"/>
                      <a:t>inland</a:t>
                    </a:r>
                    <a:endParaRPr lang="en-US" noProof="0"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033-48C0-B184-B7E840999D8E}"/>
                </c:ext>
              </c:extLst>
            </c:dLbl>
            <c:dLbl>
              <c:idx val="9"/>
              <c:tx>
                <c:rich>
                  <a:bodyPr/>
                  <a:lstStyle/>
                  <a:p>
                    <a:r>
                      <a:rPr lang="en-US" noProof="0" smtClean="0">
                        <a:solidFill>
                          <a:schemeClr val="bg1"/>
                        </a:solidFill>
                      </a:rPr>
                      <a:t>F</a:t>
                    </a:r>
                    <a:r>
                      <a:rPr lang="fr-FR" smtClean="0"/>
                      <a:t>rance</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033-48C0-B184-B7E840999D8E}"/>
                </c:ext>
              </c:extLst>
            </c:dLbl>
            <c:dLbl>
              <c:idx val="10"/>
              <c:tx>
                <c:rich>
                  <a:bodyPr/>
                  <a:lstStyle/>
                  <a:p>
                    <a:r>
                      <a:rPr lang="en-US" noProof="0" smtClean="0">
                        <a:solidFill>
                          <a:schemeClr val="bg1"/>
                        </a:solidFill>
                      </a:rPr>
                      <a:t>G</a:t>
                    </a:r>
                    <a:r>
                      <a:rPr lang="fr-FR" smtClean="0"/>
                      <a:t>ermany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033-48C0-B184-B7E840999D8E}"/>
                </c:ext>
              </c:extLst>
            </c:dLbl>
            <c:dLbl>
              <c:idx val="11"/>
              <c:tx>
                <c:rich>
                  <a:bodyPr/>
                  <a:lstStyle/>
                  <a:p>
                    <a:r>
                      <a:rPr lang="en-US" noProof="0" smtClean="0">
                        <a:solidFill>
                          <a:schemeClr val="bg1"/>
                        </a:solidFill>
                      </a:rPr>
                      <a:t>G</a:t>
                    </a:r>
                    <a:r>
                      <a:rPr lang="fr-FR" smtClean="0"/>
                      <a:t>reece</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033-48C0-B184-B7E840999D8E}"/>
                </c:ext>
              </c:extLst>
            </c:dLbl>
            <c:dLbl>
              <c:idx val="12"/>
              <c:tx>
                <c:rich>
                  <a:bodyPr/>
                  <a:lstStyle/>
                  <a:p>
                    <a:r>
                      <a:rPr lang="en-US" noProof="0" smtClean="0">
                        <a:solidFill>
                          <a:schemeClr val="bg1"/>
                        </a:solidFill>
                      </a:rPr>
                      <a:t>H</a:t>
                    </a:r>
                    <a:r>
                      <a:rPr lang="fr-FR" smtClean="0"/>
                      <a:t>ungary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033-48C0-B184-B7E840999D8E}"/>
                </c:ext>
              </c:extLst>
            </c:dLbl>
            <c:dLbl>
              <c:idx val="13"/>
              <c:tx>
                <c:rich>
                  <a:bodyPr/>
                  <a:lstStyle/>
                  <a:p>
                    <a:r>
                      <a:rPr lang="en-US" noProof="0" smtClean="0">
                        <a:solidFill>
                          <a:schemeClr val="bg1"/>
                        </a:solidFill>
                      </a:rPr>
                      <a:t>I</a:t>
                    </a:r>
                    <a:r>
                      <a:rPr lang="fr-FR" smtClean="0"/>
                      <a:t>celand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033-48C0-B184-B7E840999D8E}"/>
                </c:ext>
              </c:extLst>
            </c:dLbl>
            <c:dLbl>
              <c:idx val="14"/>
              <c:tx>
                <c:rich>
                  <a:bodyPr/>
                  <a:lstStyle/>
                  <a:p>
                    <a:r>
                      <a:rPr lang="en-US" noProof="0" smtClean="0">
                        <a:solidFill>
                          <a:schemeClr val="bg1"/>
                        </a:solidFill>
                      </a:rPr>
                      <a:t>I</a:t>
                    </a:r>
                    <a:r>
                      <a:rPr lang="fr-FR" smtClean="0"/>
                      <a:t>reland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033-48C0-B184-B7E840999D8E}"/>
                </c:ext>
              </c:extLst>
            </c:dLbl>
            <c:dLbl>
              <c:idx val="15"/>
              <c:tx>
                <c:rich>
                  <a:bodyPr/>
                  <a:lstStyle/>
                  <a:p>
                    <a:r>
                      <a:rPr lang="en-US" noProof="0" smtClean="0">
                        <a:solidFill>
                          <a:schemeClr val="bg1"/>
                        </a:solidFill>
                      </a:rPr>
                      <a:t>I</a:t>
                    </a:r>
                    <a:r>
                      <a:rPr lang="fr-FR" smtClean="0"/>
                      <a:t>srael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033-48C0-B184-B7E840999D8E}"/>
                </c:ext>
              </c:extLst>
            </c:dLbl>
            <c:dLbl>
              <c:idx val="16"/>
              <c:tx>
                <c:rich>
                  <a:bodyPr/>
                  <a:lstStyle/>
                  <a:p>
                    <a:r>
                      <a:rPr lang="en-US" noProof="0" smtClean="0">
                        <a:solidFill>
                          <a:schemeClr val="bg1"/>
                        </a:solidFill>
                      </a:rPr>
                      <a:t>I</a:t>
                    </a:r>
                    <a:r>
                      <a:rPr lang="fr-FR" smtClean="0"/>
                      <a:t>taly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033-48C0-B184-B7E840999D8E}"/>
                </c:ext>
              </c:extLst>
            </c:dLbl>
            <c:dLbl>
              <c:idx val="17"/>
              <c:tx>
                <c:rich>
                  <a:bodyPr/>
                  <a:lstStyle/>
                  <a:p>
                    <a:r>
                      <a:rPr lang="en-US" noProof="0" smtClean="0">
                        <a:solidFill>
                          <a:schemeClr val="bg1"/>
                        </a:solidFill>
                      </a:rPr>
                      <a:t>J</a:t>
                    </a:r>
                    <a:r>
                      <a:rPr lang="fr-FR" smtClean="0"/>
                      <a:t>apan</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033-48C0-B184-B7E840999D8E}"/>
                </c:ext>
              </c:extLst>
            </c:dLbl>
            <c:dLbl>
              <c:idx val="18"/>
              <c:tx>
                <c:rich>
                  <a:bodyPr/>
                  <a:lstStyle/>
                  <a:p>
                    <a:r>
                      <a:rPr lang="en-US" noProof="0" smtClean="0">
                        <a:solidFill>
                          <a:schemeClr val="bg1"/>
                        </a:solidFill>
                      </a:rPr>
                      <a:t>K</a:t>
                    </a:r>
                    <a:r>
                      <a:rPr lang="fr-FR" smtClean="0"/>
                      <a:t>orea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033-48C0-B184-B7E840999D8E}"/>
                </c:ext>
              </c:extLst>
            </c:dLbl>
            <c:dLbl>
              <c:idx val="19"/>
              <c:tx>
                <c:rich>
                  <a:bodyPr/>
                  <a:lstStyle/>
                  <a:p>
                    <a:r>
                      <a:rPr lang="en-US" noProof="0" smtClean="0">
                        <a:solidFill>
                          <a:schemeClr val="bg1"/>
                        </a:solidFill>
                      </a:rPr>
                      <a:t>L</a:t>
                    </a:r>
                    <a:r>
                      <a:rPr lang="fr-FR" smtClean="0"/>
                      <a:t>uxembourg</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C033-48C0-B184-B7E840999D8E}"/>
                </c:ext>
              </c:extLst>
            </c:dLbl>
            <c:dLbl>
              <c:idx val="20"/>
              <c:tx>
                <c:rich>
                  <a:bodyPr/>
                  <a:lstStyle/>
                  <a:p>
                    <a:r>
                      <a:rPr lang="en-US" noProof="0" smtClean="0">
                        <a:solidFill>
                          <a:schemeClr val="bg1"/>
                        </a:solidFill>
                      </a:rPr>
                      <a:t>M</a:t>
                    </a:r>
                    <a:r>
                      <a:rPr lang="fr-FR" smtClean="0"/>
                      <a:t>exico</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C033-48C0-B184-B7E840999D8E}"/>
                </c:ext>
              </c:extLst>
            </c:dLbl>
            <c:dLbl>
              <c:idx val="21"/>
              <c:tx>
                <c:rich>
                  <a:bodyPr/>
                  <a:lstStyle/>
                  <a:p>
                    <a:r>
                      <a:rPr lang="en-US" noProof="0" dirty="0" smtClean="0">
                        <a:solidFill>
                          <a:schemeClr val="bg1"/>
                        </a:solidFill>
                      </a:rPr>
                      <a:t>N</a:t>
                    </a:r>
                    <a:r>
                      <a:rPr lang="fr-FR" dirty="0" err="1" smtClean="0"/>
                      <a:t>etherlands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C033-48C0-B184-B7E840999D8E}"/>
                </c:ext>
              </c:extLst>
            </c:dLbl>
            <c:dLbl>
              <c:idx val="22"/>
              <c:tx>
                <c:rich>
                  <a:bodyPr/>
                  <a:lstStyle/>
                  <a:p>
                    <a:r>
                      <a:rPr lang="en-US" noProof="0" smtClean="0">
                        <a:solidFill>
                          <a:schemeClr val="bg1"/>
                        </a:solidFill>
                      </a:rPr>
                      <a:t>N</a:t>
                    </a:r>
                    <a:r>
                      <a:rPr lang="fr-FR" smtClean="0"/>
                      <a:t>ew</a:t>
                    </a:r>
                    <a:r>
                      <a:rPr lang="fr-FR" baseline="0" smtClean="0"/>
                      <a:t> Zealand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C033-48C0-B184-B7E840999D8E}"/>
                </c:ext>
              </c:extLst>
            </c:dLbl>
            <c:dLbl>
              <c:idx val="23"/>
              <c:tx>
                <c:rich>
                  <a:bodyPr/>
                  <a:lstStyle/>
                  <a:p>
                    <a:r>
                      <a:rPr lang="en-US" noProof="0" smtClean="0">
                        <a:solidFill>
                          <a:schemeClr val="bg1"/>
                        </a:solidFill>
                      </a:rPr>
                      <a:t>N</a:t>
                    </a:r>
                    <a:r>
                      <a:rPr lang="fr-FR" smtClean="0"/>
                      <a:t>orway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033-48C0-B184-B7E840999D8E}"/>
                </c:ext>
              </c:extLst>
            </c:dLbl>
            <c:dLbl>
              <c:idx val="24"/>
              <c:tx>
                <c:rich>
                  <a:bodyPr/>
                  <a:lstStyle/>
                  <a:p>
                    <a:r>
                      <a:rPr lang="en-US" noProof="0" smtClean="0">
                        <a:solidFill>
                          <a:schemeClr val="bg1"/>
                        </a:solidFill>
                      </a:rPr>
                      <a:t>P</a:t>
                    </a:r>
                    <a:r>
                      <a:rPr lang="fr-FR" smtClean="0"/>
                      <a:t>oland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C033-48C0-B184-B7E840999D8E}"/>
                </c:ext>
              </c:extLst>
            </c:dLbl>
            <c:dLbl>
              <c:idx val="25"/>
              <c:tx>
                <c:rich>
                  <a:bodyPr/>
                  <a:lstStyle/>
                  <a:p>
                    <a:r>
                      <a:rPr lang="en-US" noProof="0" smtClean="0">
                        <a:solidFill>
                          <a:schemeClr val="bg1"/>
                        </a:solidFill>
                      </a:rPr>
                      <a:t>P</a:t>
                    </a:r>
                    <a:r>
                      <a:rPr lang="fr-FR" smtClean="0"/>
                      <a:t>ortugal</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033-48C0-B184-B7E840999D8E}"/>
                </c:ext>
              </c:extLst>
            </c:dLbl>
            <c:dLbl>
              <c:idx val="26"/>
              <c:tx>
                <c:rich>
                  <a:bodyPr/>
                  <a:lstStyle/>
                  <a:p>
                    <a:r>
                      <a:rPr lang="fr-FR" smtClean="0">
                        <a:solidFill>
                          <a:schemeClr val="bg1"/>
                        </a:solidFill>
                      </a:rPr>
                      <a:t>S</a:t>
                    </a:r>
                    <a:r>
                      <a:rPr lang="fr-FR" smtClean="0"/>
                      <a:t>lovak</a:t>
                    </a:r>
                    <a:r>
                      <a:rPr lang="fr-FR" baseline="0" smtClean="0"/>
                      <a:t> Republic</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C033-48C0-B184-B7E840999D8E}"/>
                </c:ext>
              </c:extLst>
            </c:dLbl>
            <c:dLbl>
              <c:idx val="27"/>
              <c:tx>
                <c:rich>
                  <a:bodyPr/>
                  <a:lstStyle/>
                  <a:p>
                    <a:r>
                      <a:rPr lang="fr-FR" smtClean="0">
                        <a:solidFill>
                          <a:schemeClr val="bg1"/>
                        </a:solidFill>
                      </a:rPr>
                      <a:t>S</a:t>
                    </a:r>
                    <a:r>
                      <a:rPr lang="fr-FR" smtClean="0"/>
                      <a:t>lovenia</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C033-48C0-B184-B7E840999D8E}"/>
                </c:ext>
              </c:extLst>
            </c:dLbl>
            <c:dLbl>
              <c:idx val="28"/>
              <c:tx>
                <c:rich>
                  <a:bodyPr/>
                  <a:lstStyle/>
                  <a:p>
                    <a:r>
                      <a:rPr lang="fr-FR" smtClean="0">
                        <a:solidFill>
                          <a:schemeClr val="bg1"/>
                        </a:solidFill>
                      </a:rPr>
                      <a:t>S</a:t>
                    </a:r>
                    <a:r>
                      <a:rPr lang="fr-FR" smtClean="0"/>
                      <a:t>pain</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C033-48C0-B184-B7E840999D8E}"/>
                </c:ext>
              </c:extLst>
            </c:dLbl>
            <c:dLbl>
              <c:idx val="29"/>
              <c:tx>
                <c:rich>
                  <a:bodyPr/>
                  <a:lstStyle/>
                  <a:p>
                    <a:r>
                      <a:rPr lang="fr-FR" smtClean="0">
                        <a:solidFill>
                          <a:schemeClr val="bg1"/>
                        </a:solidFill>
                      </a:rPr>
                      <a:t>S</a:t>
                    </a:r>
                    <a:r>
                      <a:rPr lang="fr-FR" smtClean="0"/>
                      <a:t>weden</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C033-48C0-B184-B7E840999D8E}"/>
                </c:ext>
              </c:extLst>
            </c:dLbl>
            <c:dLbl>
              <c:idx val="30"/>
              <c:tx>
                <c:rich>
                  <a:bodyPr/>
                  <a:lstStyle/>
                  <a:p>
                    <a:r>
                      <a:rPr lang="en-US" smtClean="0">
                        <a:solidFill>
                          <a:schemeClr val="bg1"/>
                        </a:solidFill>
                      </a:rPr>
                      <a:t>S</a:t>
                    </a:r>
                    <a:r>
                      <a:rPr lang="en-US" smtClean="0"/>
                      <a:t>witzerland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C033-48C0-B184-B7E840999D8E}"/>
                </c:ext>
              </c:extLst>
            </c:dLbl>
            <c:dLbl>
              <c:idx val="31"/>
              <c:tx>
                <c:rich>
                  <a:bodyPr/>
                  <a:lstStyle/>
                  <a:p>
                    <a:r>
                      <a:rPr lang="en-US" smtClean="0">
                        <a:solidFill>
                          <a:schemeClr val="bg1"/>
                        </a:solidFill>
                      </a:rPr>
                      <a:t>T</a:t>
                    </a:r>
                    <a:r>
                      <a:rPr lang="en-US" smtClean="0"/>
                      <a:t>urkey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C033-48C0-B184-B7E840999D8E}"/>
                </c:ext>
              </c:extLst>
            </c:dLbl>
            <c:dLbl>
              <c:idx val="32"/>
              <c:tx>
                <c:rich>
                  <a:bodyPr/>
                  <a:lstStyle/>
                  <a:p>
                    <a:r>
                      <a:rPr lang="en-US" noProof="0" smtClean="0">
                        <a:solidFill>
                          <a:schemeClr val="bg1"/>
                        </a:solidFill>
                      </a:rPr>
                      <a:t>U</a:t>
                    </a:r>
                    <a:r>
                      <a:rPr lang="fr-FR" smtClean="0"/>
                      <a:t>nited Kingdom</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C033-48C0-B184-B7E840999D8E}"/>
                </c:ext>
              </c:extLst>
            </c:dLbl>
            <c:dLbl>
              <c:idx val="33"/>
              <c:tx>
                <c:rich>
                  <a:bodyPr/>
                  <a:lstStyle/>
                  <a:p>
                    <a:r>
                      <a:rPr lang="en-US" noProof="0" smtClean="0">
                        <a:solidFill>
                          <a:schemeClr val="bg1"/>
                        </a:solidFill>
                      </a:rPr>
                      <a:t>U</a:t>
                    </a:r>
                    <a:r>
                      <a:rPr lang="fr-FR" dirty="0" smtClean="0"/>
                      <a:t>nited</a:t>
                    </a:r>
                    <a:r>
                      <a:rPr lang="fr-FR" baseline="0" dirty="0" smtClean="0"/>
                      <a:t> States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C033-48C0-B184-B7E840999D8E}"/>
                </c:ext>
              </c:extLst>
            </c:dLbl>
            <c:spPr>
              <a:ln w="47625"/>
            </c:spPr>
            <c:txPr>
              <a:bodyPr rot="0"/>
              <a:lstStyle/>
              <a:p>
                <a:pPr>
                  <a:lnSpc>
                    <a:spcPct val="100000"/>
                  </a:lnSpc>
                  <a:defRPr lang="en-US" sz="1200" b="1" noProof="0">
                    <a:solidFill>
                      <a:schemeClr val="bg1"/>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Sheet1!$A$2:$A$35</c:f>
              <c:numCache>
                <c:formatCode>General</c:formatCode>
                <c:ptCount val="34"/>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numCache>
            </c:numRef>
          </c:xVal>
          <c:yVal>
            <c:numRef>
              <c:f>Sheet1!$B$2:$B$35</c:f>
              <c:numCache>
                <c:formatCode>General</c:formatCode>
                <c:ptCount val="34"/>
                <c:pt idx="0">
                  <c:v>34000</c:v>
                </c:pt>
                <c:pt idx="1">
                  <c:v>33000</c:v>
                </c:pt>
                <c:pt idx="2">
                  <c:v>32000</c:v>
                </c:pt>
                <c:pt idx="3">
                  <c:v>31000</c:v>
                </c:pt>
                <c:pt idx="4">
                  <c:v>30000</c:v>
                </c:pt>
                <c:pt idx="5">
                  <c:v>29000</c:v>
                </c:pt>
                <c:pt idx="6">
                  <c:v>28000</c:v>
                </c:pt>
                <c:pt idx="7">
                  <c:v>27000</c:v>
                </c:pt>
                <c:pt idx="8">
                  <c:v>26000</c:v>
                </c:pt>
                <c:pt idx="9">
                  <c:v>25000</c:v>
                </c:pt>
                <c:pt idx="10">
                  <c:v>24000</c:v>
                </c:pt>
                <c:pt idx="11">
                  <c:v>23000</c:v>
                </c:pt>
                <c:pt idx="12">
                  <c:v>22000</c:v>
                </c:pt>
                <c:pt idx="13">
                  <c:v>21000</c:v>
                </c:pt>
                <c:pt idx="14">
                  <c:v>20000</c:v>
                </c:pt>
                <c:pt idx="15">
                  <c:v>19000</c:v>
                </c:pt>
                <c:pt idx="16">
                  <c:v>18000</c:v>
                </c:pt>
                <c:pt idx="17">
                  <c:v>17000</c:v>
                </c:pt>
                <c:pt idx="18">
                  <c:v>16000</c:v>
                </c:pt>
                <c:pt idx="19">
                  <c:v>15000</c:v>
                </c:pt>
                <c:pt idx="20">
                  <c:v>14000</c:v>
                </c:pt>
                <c:pt idx="21">
                  <c:v>13000</c:v>
                </c:pt>
                <c:pt idx="22">
                  <c:v>12000</c:v>
                </c:pt>
                <c:pt idx="23">
                  <c:v>11000</c:v>
                </c:pt>
                <c:pt idx="24">
                  <c:v>10000</c:v>
                </c:pt>
                <c:pt idx="25">
                  <c:v>9000</c:v>
                </c:pt>
                <c:pt idx="26">
                  <c:v>8000</c:v>
                </c:pt>
                <c:pt idx="27">
                  <c:v>7000</c:v>
                </c:pt>
                <c:pt idx="28">
                  <c:v>6000</c:v>
                </c:pt>
                <c:pt idx="29">
                  <c:v>5000</c:v>
                </c:pt>
                <c:pt idx="30">
                  <c:v>4000</c:v>
                </c:pt>
                <c:pt idx="31">
                  <c:v>3000</c:v>
                </c:pt>
                <c:pt idx="32">
                  <c:v>2000</c:v>
                </c:pt>
                <c:pt idx="33">
                  <c:v>1000</c:v>
                </c:pt>
              </c:numCache>
            </c:numRef>
          </c:yVal>
          <c:bubbleSize>
            <c:numRef>
              <c:f>Sheet1!$C$2:$C$35</c:f>
              <c:numCache>
                <c:formatCode>General</c:formatCode>
                <c:ptCount val="34"/>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numCache>
            </c:numRef>
          </c:bubbleSize>
          <c:bubble3D val="0"/>
          <c:extLst>
            <c:ext xmlns:c16="http://schemas.microsoft.com/office/drawing/2014/chart" uri="{C3380CC4-5D6E-409C-BE32-E72D297353CC}">
              <c16:uniqueId val="{00000044-C033-48C0-B184-B7E840999D8E}"/>
            </c:ext>
          </c:extLst>
        </c:ser>
        <c:dLbls>
          <c:showLegendKey val="0"/>
          <c:showVal val="0"/>
          <c:showCatName val="0"/>
          <c:showSerName val="0"/>
          <c:showPercent val="0"/>
          <c:showBubbleSize val="0"/>
        </c:dLbls>
        <c:bubbleScale val="8"/>
        <c:showNegBubbles val="0"/>
        <c:axId val="187156352"/>
        <c:axId val="187157888"/>
      </c:bubbleChart>
      <c:valAx>
        <c:axId val="187156352"/>
        <c:scaling>
          <c:orientation val="minMax"/>
          <c:max val="100"/>
          <c:min val="0"/>
        </c:scaling>
        <c:delete val="1"/>
        <c:axPos val="b"/>
        <c:numFmt formatCode="General" sourceLinked="1"/>
        <c:majorTickMark val="out"/>
        <c:minorTickMark val="none"/>
        <c:tickLblPos val="none"/>
        <c:crossAx val="187157888"/>
        <c:crosses val="autoZero"/>
        <c:crossBetween val="midCat"/>
        <c:majorUnit val="10"/>
        <c:minorUnit val="10"/>
      </c:valAx>
      <c:valAx>
        <c:axId val="187157888"/>
        <c:scaling>
          <c:orientation val="minMax"/>
          <c:max val="34500"/>
          <c:min val="500"/>
        </c:scaling>
        <c:delete val="1"/>
        <c:axPos val="l"/>
        <c:numFmt formatCode="General" sourceLinked="1"/>
        <c:majorTickMark val="out"/>
        <c:minorTickMark val="none"/>
        <c:tickLblPos val="none"/>
        <c:crossAx val="187156352"/>
        <c:crosses val="autoZero"/>
        <c:crossBetween val="midCat"/>
        <c:majorUnit val="200"/>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760837137126E-2"/>
          <c:y val="0.12352796285058498"/>
          <c:w val="0.94659009825466134"/>
          <c:h val="0.50297657424751441"/>
        </c:manualLayout>
      </c:layout>
      <c:barChart>
        <c:barDir val="col"/>
        <c:grouping val="clustered"/>
        <c:varyColors val="0"/>
        <c:ser>
          <c:idx val="0"/>
          <c:order val="0"/>
          <c:tx>
            <c:strRef>
              <c:f>Tabelle1!$B$1</c:f>
              <c:strCache>
                <c:ptCount val="1"/>
                <c:pt idx="0">
                  <c:v>Probabilité pour les élèves se situant dans le quartile inférieur de l’indice SESC de se situer sous le niveau 2 de compétence en sciences, par rapport à leurs pairs non défavorisés (3 autres quartiles)</c:v>
                </c:pt>
              </c:strCache>
            </c:strRef>
          </c:tx>
          <c:spPr>
            <a:solidFill>
              <a:srgbClr val="005681"/>
            </a:solidFill>
            <a:ln>
              <a:noFill/>
            </a:ln>
            <a:effectLst/>
          </c:spPr>
          <c:invertIfNegative val="0"/>
          <c:cat>
            <c:strRef>
              <c:f>Tabelle1!$A$2:$A$70</c:f>
              <c:strCache>
                <c:ptCount val="37"/>
                <c:pt idx="0">
                  <c:v>France </c:v>
                </c:pt>
                <c:pt idx="1">
                  <c:v>Hongrie</c:v>
                </c:pt>
                <c:pt idx="2">
                  <c:v>Luxembourg</c:v>
                </c:pt>
                <c:pt idx="3">
                  <c:v>Chile</c:v>
                </c:pt>
                <c:pt idx="4">
                  <c:v>Belgique</c:v>
                </c:pt>
                <c:pt idx="5">
                  <c:v>Rép. tchèque</c:v>
                </c:pt>
                <c:pt idx="6">
                  <c:v>Rép. Slovaque</c:v>
                </c:pt>
                <c:pt idx="7">
                  <c:v>Allemagne</c:v>
                </c:pt>
                <c:pt idx="8">
                  <c:v>Suisse</c:v>
                </c:pt>
                <c:pt idx="9">
                  <c:v>Nouvelle-Zélande</c:v>
                </c:pt>
                <c:pt idx="10">
                  <c:v>Espagne</c:v>
                </c:pt>
                <c:pt idx="11">
                  <c:v>Autriche</c:v>
                </c:pt>
                <c:pt idx="12">
                  <c:v>Japon</c:v>
                </c:pt>
                <c:pt idx="13">
                  <c:v>Portugal </c:v>
                </c:pt>
                <c:pt idx="14">
                  <c:v>Pologne</c:v>
                </c:pt>
                <c:pt idx="15">
                  <c:v>Australie</c:v>
                </c:pt>
                <c:pt idx="16">
                  <c:v>Israël</c:v>
                </c:pt>
                <c:pt idx="17">
                  <c:v>Moyenne OCDE</c:v>
                </c:pt>
                <c:pt idx="18">
                  <c:v>Irlande</c:v>
                </c:pt>
                <c:pt idx="19">
                  <c:v>Grèce</c:v>
                </c:pt>
                <c:pt idx="20">
                  <c:v>Slovénie</c:v>
                </c:pt>
                <c:pt idx="21">
                  <c:v>Italie</c:v>
                </c:pt>
                <c:pt idx="22">
                  <c:v>Mexique</c:v>
                </c:pt>
                <c:pt idx="23">
                  <c:v>Finlande</c:v>
                </c:pt>
                <c:pt idx="24">
                  <c:v>Pays-Bas</c:v>
                </c:pt>
                <c:pt idx="25">
                  <c:v>Suède</c:v>
                </c:pt>
                <c:pt idx="26">
                  <c:v>Brésil</c:v>
                </c:pt>
                <c:pt idx="27">
                  <c:v>Canada </c:v>
                </c:pt>
                <c:pt idx="28">
                  <c:v>États-Unis</c:v>
                </c:pt>
                <c:pt idx="29">
                  <c:v>Danemark</c:v>
                </c:pt>
                <c:pt idx="30">
                  <c:v>Corée</c:v>
                </c:pt>
                <c:pt idx="31">
                  <c:v>Norvège</c:v>
                </c:pt>
                <c:pt idx="32">
                  <c:v>Royaume-Uni</c:v>
                </c:pt>
                <c:pt idx="33">
                  <c:v>Turquie</c:v>
                </c:pt>
                <c:pt idx="34">
                  <c:v>Estonie</c:v>
                </c:pt>
                <c:pt idx="35">
                  <c:v>Lettonie</c:v>
                </c:pt>
                <c:pt idx="36">
                  <c:v>Islande</c:v>
                </c:pt>
              </c:strCache>
            </c:strRef>
          </c:cat>
          <c:val>
            <c:numRef>
              <c:f>Tabelle1!$B$2:$B$70</c:f>
              <c:numCache>
                <c:formatCode>0.0</c:formatCode>
                <c:ptCount val="37"/>
                <c:pt idx="0">
                  <c:v>3.847365501324751</c:v>
                </c:pt>
                <c:pt idx="1">
                  <c:v>3.803428453831986</c:v>
                </c:pt>
                <c:pt idx="2">
                  <c:v>3.5276496596868498</c:v>
                </c:pt>
                <c:pt idx="3">
                  <c:v>3.4507819452788882</c:v>
                </c:pt>
                <c:pt idx="4">
                  <c:v>3.3722407617436705</c:v>
                </c:pt>
                <c:pt idx="5">
                  <c:v>3.3197462722851583</c:v>
                </c:pt>
                <c:pt idx="6">
                  <c:v>3.2331982701294941</c:v>
                </c:pt>
                <c:pt idx="7">
                  <c:v>3.1940892355404795</c:v>
                </c:pt>
                <c:pt idx="8">
                  <c:v>3.14571717626005</c:v>
                </c:pt>
                <c:pt idx="9">
                  <c:v>3.0959415672361459</c:v>
                </c:pt>
                <c:pt idx="10">
                  <c:v>2.9454545700224899</c:v>
                </c:pt>
                <c:pt idx="11">
                  <c:v>2.9252904070566528</c:v>
                </c:pt>
                <c:pt idx="12">
                  <c:v>2.8927868631839786</c:v>
                </c:pt>
                <c:pt idx="13">
                  <c:v>2.8415370564023124</c:v>
                </c:pt>
                <c:pt idx="14">
                  <c:v>2.8340664130577631</c:v>
                </c:pt>
                <c:pt idx="15">
                  <c:v>2.8207166191026349</c:v>
                </c:pt>
                <c:pt idx="16">
                  <c:v>2.8014878101108365</c:v>
                </c:pt>
                <c:pt idx="17">
                  <c:v>2.7838777551869889</c:v>
                </c:pt>
                <c:pt idx="18">
                  <c:v>2.7585430084812601</c:v>
                </c:pt>
                <c:pt idx="19">
                  <c:v>2.7196870906001833</c:v>
                </c:pt>
                <c:pt idx="20">
                  <c:v>2.6380065573834268</c:v>
                </c:pt>
                <c:pt idx="21">
                  <c:v>2.6301239438880541</c:v>
                </c:pt>
                <c:pt idx="22">
                  <c:v>2.6173663704958967</c:v>
                </c:pt>
                <c:pt idx="23">
                  <c:v>2.6073229797927682</c:v>
                </c:pt>
                <c:pt idx="24">
                  <c:v>2.5864023665267619</c:v>
                </c:pt>
                <c:pt idx="25">
                  <c:v>2.5849853224148998</c:v>
                </c:pt>
                <c:pt idx="26">
                  <c:v>2.5696946047201954</c:v>
                </c:pt>
                <c:pt idx="27">
                  <c:v>2.546642605131352</c:v>
                </c:pt>
                <c:pt idx="28">
                  <c:v>2.5035409418844266</c:v>
                </c:pt>
                <c:pt idx="29">
                  <c:v>2.4450863901629414</c:v>
                </c:pt>
                <c:pt idx="30">
                  <c:v>2.3818219700939589</c:v>
                </c:pt>
                <c:pt idx="31">
                  <c:v>2.2962589605646349</c:v>
                </c:pt>
                <c:pt idx="32">
                  <c:v>2.1742100172287695</c:v>
                </c:pt>
                <c:pt idx="33">
                  <c:v>2.0860595795785835</c:v>
                </c:pt>
                <c:pt idx="34">
                  <c:v>2.0654900408578558</c:v>
                </c:pt>
                <c:pt idx="35">
                  <c:v>1.9943772467439382</c:v>
                </c:pt>
                <c:pt idx="36">
                  <c:v>1.7482974574607615</c:v>
                </c:pt>
              </c:numCache>
            </c:numRef>
          </c:val>
          <c:extLst>
            <c:ext xmlns:c16="http://schemas.microsoft.com/office/drawing/2014/chart" uri="{C3380CC4-5D6E-409C-BE32-E72D297353CC}">
              <c16:uniqueId val="{00000000-24B3-4A71-B9C3-3E2134996DF2}"/>
            </c:ext>
          </c:extLst>
        </c:ser>
        <c:dLbls>
          <c:showLegendKey val="0"/>
          <c:showVal val="0"/>
          <c:showCatName val="0"/>
          <c:showSerName val="0"/>
          <c:showPercent val="0"/>
          <c:showBubbleSize val="0"/>
        </c:dLbls>
        <c:gapWidth val="100"/>
        <c:overlap val="50"/>
        <c:axId val="103886848"/>
        <c:axId val="103888384"/>
      </c:barChart>
      <c:catAx>
        <c:axId val="10388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HelveticaNeueLT Std"/>
                <a:ea typeface="+mn-ea"/>
                <a:cs typeface="+mn-cs"/>
              </a:defRPr>
            </a:pPr>
            <a:endParaRPr lang="en-US"/>
          </a:p>
        </c:txPr>
        <c:crossAx val="103888384"/>
        <c:crosses val="autoZero"/>
        <c:auto val="1"/>
        <c:lblAlgn val="ctr"/>
        <c:lblOffset val="100"/>
        <c:tickLblSkip val="1"/>
        <c:noMultiLvlLbl val="0"/>
      </c:catAx>
      <c:valAx>
        <c:axId val="103888384"/>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HelveticaNeueLT Std"/>
                    <a:ea typeface="+mn-ea"/>
                    <a:cs typeface="+mn-cs"/>
                  </a:defRPr>
                </a:pPr>
                <a:r>
                  <a:rPr lang="en-GB" sz="1200" b="0" dirty="0" err="1" smtClean="0">
                    <a:effectLst/>
                  </a:rPr>
                  <a:t>Probabilité</a:t>
                </a:r>
                <a:endParaRPr lang="de-DE" sz="1200" b="0" dirty="0">
                  <a:effectLst/>
                </a:endParaRPr>
              </a:p>
            </c:rich>
          </c:tx>
          <c:layout>
            <c:manualLayout>
              <c:xMode val="edge"/>
              <c:yMode val="edge"/>
              <c:x val="4.370427230920319E-3"/>
              <c:y val="3.5150997130004531E-2"/>
            </c:manualLayout>
          </c:layout>
          <c:overlay val="0"/>
          <c:spPr>
            <a:noFill/>
            <a:ln>
              <a:noFill/>
            </a:ln>
            <a:effectLst/>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103886848"/>
        <c:crosses val="autoZero"/>
        <c:crossBetween val="between"/>
      </c:valAx>
      <c:spPr>
        <a:noFill/>
        <a:ln>
          <a:solidFill>
            <a:srgbClr val="0077A0"/>
          </a:solidFill>
        </a:ln>
        <a:effectLst/>
      </c:spPr>
    </c:plotArea>
    <c:legend>
      <c:legendPos val="t"/>
      <c:layout>
        <c:manualLayout>
          <c:xMode val="edge"/>
          <c:yMode val="edge"/>
          <c:x val="0.26180555975293868"/>
          <c:y val="2.0052599916947498E-2"/>
          <c:w val="0.67397929156679692"/>
          <c:h val="9.400143052405707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897036257863231E-2"/>
          <c:y val="2.7446417389056944E-2"/>
          <c:w val="0.79399926014378985"/>
          <c:h val="0.86815674967518575"/>
        </c:manualLayout>
      </c:layout>
      <c:scatterChart>
        <c:scatterStyle val="lineMarker"/>
        <c:varyColors val="0"/>
        <c:ser>
          <c:idx val="1"/>
          <c:order val="0"/>
          <c:tx>
            <c:strRef>
              <c:f>Tabelle1!$C$1</c:f>
              <c:strCache>
                <c:ptCount val="1"/>
                <c:pt idx="0">
                  <c:v>Strength of the relationship between performance and socio-economic status is above the average</c:v>
                </c:pt>
              </c:strCache>
            </c:strRef>
          </c:tx>
          <c:spPr>
            <a:ln w="25400" cap="rnd">
              <a:noFill/>
              <a:round/>
            </a:ln>
            <a:effectLst/>
          </c:spPr>
          <c:marker>
            <c:symbol val="diamond"/>
            <c:size val="7"/>
            <c:spPr>
              <a:solidFill>
                <a:schemeClr val="bg1">
                  <a:lumMod val="50000"/>
                </a:schemeClr>
              </a:solidFill>
              <a:ln w="25400">
                <a:noFill/>
              </a:ln>
              <a:effectLst/>
            </c:spPr>
          </c:marker>
          <c:dPt>
            <c:idx val="6"/>
            <c:marker>
              <c:spPr>
                <a:solidFill>
                  <a:srgbClr val="FF0000"/>
                </a:solidFill>
                <a:ln w="25400">
                  <a:noFill/>
                </a:ln>
                <a:effectLst/>
              </c:spPr>
            </c:marker>
            <c:bubble3D val="0"/>
            <c:extLst>
              <c:ext xmlns:c16="http://schemas.microsoft.com/office/drawing/2014/chart" uri="{C3380CC4-5D6E-409C-BE32-E72D297353CC}">
                <c16:uniqueId val="{00000006-342A-41EA-A907-98EC76A651A7}"/>
              </c:ext>
            </c:extLst>
          </c:dPt>
          <c:dLbls>
            <c:dLbl>
              <c:idx val="0"/>
              <c:layout>
                <c:manualLayout>
                  <c:x val="-9.2714883356847702E-2"/>
                  <c:y val="-3.328967231166892E-3"/>
                </c:manualLayout>
              </c:layout>
              <c:tx>
                <c:rich>
                  <a:bodyPr/>
                  <a:lstStyle/>
                  <a:p>
                    <a:r>
                      <a:rPr lang="en-US" dirty="0" err="1" smtClean="0">
                        <a:solidFill>
                          <a:schemeClr val="tx1">
                            <a:lumMod val="65000"/>
                            <a:lumOff val="35000"/>
                          </a:schemeClr>
                        </a:solidFill>
                      </a:rPr>
                      <a:t>Singapour</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42A-41EA-A907-98EC76A651A7}"/>
                </c:ext>
              </c:extLst>
            </c:dLbl>
            <c:dLbl>
              <c:idx val="1"/>
              <c:layout>
                <c:manualLayout>
                  <c:x val="-0.13587526009193199"/>
                  <c:y val="-1.664483615583446E-2"/>
                </c:manualLayout>
              </c:layout>
              <c:tx>
                <c:rich>
                  <a:bodyPr/>
                  <a:lstStyle/>
                  <a:p>
                    <a:r>
                      <a:rPr lang="en-US" dirty="0">
                        <a:solidFill>
                          <a:schemeClr val="tx1">
                            <a:lumMod val="65000"/>
                            <a:lumOff val="35000"/>
                          </a:schemeClr>
                        </a:solidFill>
                      </a:rPr>
                      <a:t>P</a:t>
                    </a:r>
                    <a:r>
                      <a:rPr lang="en-US" dirty="0" smtClean="0"/>
                      <a:t>-S-J-G </a:t>
                    </a:r>
                    <a:r>
                      <a:rPr lang="en-US" dirty="0"/>
                      <a:t>(</a:t>
                    </a:r>
                    <a:r>
                      <a:rPr lang="en-US" dirty="0" smtClean="0"/>
                      <a:t>Chine)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42A-41EA-A907-98EC76A651A7}"/>
                </c:ext>
              </c:extLst>
            </c:dLbl>
            <c:dLbl>
              <c:idx val="2"/>
              <c:layout>
                <c:manualLayout>
                  <c:x val="-3.6766246848405126E-2"/>
                  <c:y val="-3.3289672311668919E-2"/>
                </c:manualLayout>
              </c:layout>
              <c:tx>
                <c:rich>
                  <a:bodyPr/>
                  <a:lstStyle/>
                  <a:p>
                    <a:r>
                      <a:rPr lang="en-US" dirty="0" err="1" smtClean="0">
                        <a:solidFill>
                          <a:schemeClr val="tx1">
                            <a:lumMod val="65000"/>
                            <a:lumOff val="35000"/>
                          </a:schemeClr>
                        </a:solidFill>
                      </a:rPr>
                      <a:t>Allemagne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42A-41EA-A907-98EC76A651A7}"/>
                </c:ext>
              </c:extLst>
            </c:dLbl>
            <c:dLbl>
              <c:idx val="3"/>
              <c:layout>
                <c:manualLayout>
                  <c:x val="-0.10550314313020601"/>
                  <c:y val="-1.664483615583446E-2"/>
                </c:manualLayout>
              </c:layout>
              <c:tx>
                <c:rich>
                  <a:bodyPr/>
                  <a:lstStyle/>
                  <a:p>
                    <a:r>
                      <a:rPr lang="en-US" dirty="0" smtClean="0">
                        <a:solidFill>
                          <a:schemeClr val="tx1">
                            <a:lumMod val="65000"/>
                            <a:lumOff val="35000"/>
                          </a:schemeClr>
                        </a:solidFill>
                      </a:rPr>
                      <a:t>Suisse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42A-41EA-A907-98EC76A651A7}"/>
                </c:ext>
              </c:extLst>
            </c:dLbl>
            <c:dLbl>
              <c:idx val="4"/>
              <c:layout>
                <c:manualLayout>
                  <c:x val="-7.8328091111819612E-2"/>
                  <c:y val="-1.664483615583446E-2"/>
                </c:manualLayout>
              </c:layout>
              <c:tx>
                <c:rich>
                  <a:bodyPr/>
                  <a:lstStyle/>
                  <a:p>
                    <a:r>
                      <a:rPr lang="en-US" dirty="0" err="1" smtClean="0">
                        <a:solidFill>
                          <a:schemeClr val="tx1">
                            <a:lumMod val="65000"/>
                            <a:lumOff val="35000"/>
                          </a:schemeClr>
                        </a:solidFill>
                      </a:rPr>
                      <a:t>Belgique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435-4AD2-89EC-8C03BE3B3B5F}"/>
                </c:ext>
              </c:extLst>
            </c:dLbl>
            <c:dLbl>
              <c:idx val="5"/>
              <c:layout>
                <c:manualLayout>
                  <c:x val="-6.873689628180088E-2"/>
                  <c:y val="-3.3289672311668616E-3"/>
                </c:manualLayout>
              </c:layout>
              <c:tx>
                <c:rich>
                  <a:bodyPr/>
                  <a:lstStyle/>
                  <a:p>
                    <a:r>
                      <a:rPr lang="en-US" dirty="0" err="1" smtClean="0">
                        <a:solidFill>
                          <a:schemeClr val="tx1">
                            <a:lumMod val="65000"/>
                            <a:lumOff val="35000"/>
                          </a:schemeClr>
                        </a:solidFill>
                      </a:rPr>
                      <a:t>Autriche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42A-41EA-A907-98EC76A651A7}"/>
                </c:ext>
              </c:extLst>
            </c:dLbl>
            <c:dLbl>
              <c:idx val="6"/>
              <c:layout>
                <c:manualLayout>
                  <c:x val="-7.5131026168480039E-2"/>
                  <c:y val="-9.9869016935006764E-3"/>
                </c:manualLayout>
              </c:layout>
              <c:tx>
                <c:rich>
                  <a:bodyPr/>
                  <a:lstStyle/>
                  <a:p>
                    <a:r>
                      <a:rPr lang="en-US" dirty="0">
                        <a:solidFill>
                          <a:srgbClr val="FF0000"/>
                        </a:solidFill>
                      </a:rPr>
                      <a:t>France</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42A-41EA-A907-98EC76A651A7}"/>
                </c:ext>
              </c:extLst>
            </c:dLbl>
            <c:dLbl>
              <c:idx val="7"/>
              <c:layout>
                <c:manualLayout>
                  <c:x val="-3.9963311791744699E-2"/>
                  <c:y val="2.9960705080502029E-2"/>
                </c:manualLayout>
              </c:layout>
              <c:tx>
                <c:rich>
                  <a:bodyPr/>
                  <a:lstStyle/>
                  <a:p>
                    <a:r>
                      <a:rPr lang="en-US" dirty="0" err="1" smtClean="0">
                        <a:solidFill>
                          <a:schemeClr val="tx1">
                            <a:lumMod val="65000"/>
                            <a:lumOff val="35000"/>
                          </a:schemeClr>
                        </a:solidFill>
                      </a:rPr>
                      <a:t>Rép</a:t>
                    </a:r>
                    <a:r>
                      <a:rPr lang="en-US" dirty="0" smtClean="0"/>
                      <a:t>. </a:t>
                    </a:r>
                    <a:r>
                      <a:rPr lang="en-US" dirty="0" err="1" smtClean="0"/>
                      <a:t>tchèque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42A-41EA-A907-98EC76A651A7}"/>
                </c:ext>
              </c:extLst>
            </c:dLbl>
            <c:dLbl>
              <c:idx val="8"/>
              <c:layout>
                <c:manualLayout>
                  <c:x val="-0.11029874054521537"/>
                  <c:y val="-6.657934462333784E-3"/>
                </c:manualLayout>
              </c:layout>
              <c:tx>
                <c:rich>
                  <a:bodyPr/>
                  <a:lstStyle/>
                  <a:p>
                    <a:r>
                      <a:rPr lang="en-US">
                        <a:solidFill>
                          <a:schemeClr val="tx1">
                            <a:lumMod val="65000"/>
                            <a:lumOff val="35000"/>
                          </a:schemeClr>
                        </a:solidFill>
                      </a:rPr>
                      <a:t>L</a:t>
                    </a:r>
                    <a:r>
                      <a:rPr lang="en-US"/>
                      <a:t>uxembourg</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42A-41EA-A907-98EC76A651A7}"/>
                </c:ext>
              </c:extLst>
            </c:dLbl>
            <c:dLbl>
              <c:idx val="9"/>
              <c:layout>
                <c:manualLayout>
                  <c:x val="-8.1525156055159156E-2"/>
                  <c:y val="0"/>
                </c:manualLayout>
              </c:layout>
              <c:tx>
                <c:rich>
                  <a:bodyPr/>
                  <a:lstStyle/>
                  <a:p>
                    <a:r>
                      <a:rPr lang="en-US" dirty="0" err="1" smtClean="0">
                        <a:solidFill>
                          <a:schemeClr val="tx1">
                            <a:lumMod val="65000"/>
                            <a:lumOff val="35000"/>
                          </a:schemeClr>
                        </a:solidFill>
                      </a:rPr>
                      <a:t>Hongrie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42A-41EA-A907-98EC76A651A7}"/>
                </c:ext>
              </c:extLst>
            </c:dLbl>
            <c:dLbl>
              <c:idx val="10"/>
              <c:layout>
                <c:manualLayout>
                  <c:x val="-7.9926623583489384E-2"/>
                  <c:y val="3.3289672311668919E-2"/>
                </c:manualLayout>
              </c:layout>
              <c:tx>
                <c:rich>
                  <a:bodyPr/>
                  <a:lstStyle/>
                  <a:p>
                    <a:r>
                      <a:rPr lang="en-US" dirty="0">
                        <a:solidFill>
                          <a:schemeClr val="tx1">
                            <a:lumMod val="65000"/>
                            <a:lumOff val="35000"/>
                          </a:schemeClr>
                        </a:solidFill>
                      </a:rPr>
                      <a:t>C</a:t>
                    </a:r>
                    <a:r>
                      <a:rPr lang="en-US" dirty="0"/>
                      <a:t>ABA (</a:t>
                    </a:r>
                    <a:r>
                      <a:rPr lang="en-US" dirty="0" smtClean="0"/>
                      <a:t>Argentine)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42A-41EA-A907-98EC76A651A7}"/>
                </c:ext>
              </c:extLst>
            </c:dLbl>
            <c:dLbl>
              <c:idx val="11"/>
              <c:layout>
                <c:manualLayout>
                  <c:x val="-0.10870020807354558"/>
                  <c:y val="-3.328967231166892E-3"/>
                </c:manualLayout>
              </c:layout>
              <c:tx>
                <c:rich>
                  <a:bodyPr/>
                  <a:lstStyle/>
                  <a:p>
                    <a:r>
                      <a:rPr lang="en-US" dirty="0" err="1" smtClean="0"/>
                      <a:t>Rép</a:t>
                    </a:r>
                    <a:r>
                      <a:rPr lang="en-US" dirty="0" smtClean="0"/>
                      <a:t>.</a:t>
                    </a:r>
                    <a:r>
                      <a:rPr lang="en-US" baseline="0" dirty="0" smtClean="0"/>
                      <a:t> </a:t>
                    </a:r>
                    <a:r>
                      <a:rPr lang="en-US" baseline="0" dirty="0" err="1" smtClean="0"/>
                      <a:t>slovaque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342A-41EA-A907-98EC76A651A7}"/>
                </c:ext>
              </c:extLst>
            </c:dLbl>
            <c:dLbl>
              <c:idx val="12"/>
              <c:layout>
                <c:manualLayout>
                  <c:x val="-5.7547168980112369E-2"/>
                  <c:y val="0"/>
                </c:manualLayout>
              </c:layout>
              <c:tx>
                <c:rich>
                  <a:bodyPr/>
                  <a:lstStyle/>
                  <a:p>
                    <a:r>
                      <a:rPr lang="en-US" dirty="0" smtClean="0">
                        <a:solidFill>
                          <a:schemeClr val="tx1">
                            <a:lumMod val="65000"/>
                            <a:lumOff val="35000"/>
                          </a:schemeClr>
                        </a:solidFill>
                      </a:rPr>
                      <a:t>C</a:t>
                    </a:r>
                    <a:r>
                      <a:rPr lang="en-US" dirty="0" smtClean="0"/>
                      <a:t>hili</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42A-41EA-A907-98EC76A651A7}"/>
                </c:ext>
              </c:extLst>
            </c:dLbl>
            <c:dLbl>
              <c:idx val="13"/>
              <c:layout>
                <c:manualLayout>
                  <c:x val="-1.2788259773358304E-2"/>
                  <c:y val="-1.3315868924667568E-2"/>
                </c:manualLayout>
              </c:layout>
              <c:tx>
                <c:rich>
                  <a:bodyPr/>
                  <a:lstStyle/>
                  <a:p>
                    <a:r>
                      <a:rPr lang="en-US" dirty="0" err="1" smtClean="0">
                        <a:solidFill>
                          <a:schemeClr val="tx1">
                            <a:lumMod val="65000"/>
                            <a:lumOff val="35000"/>
                          </a:schemeClr>
                        </a:solidFill>
                      </a:rPr>
                      <a:t>B</a:t>
                    </a:r>
                    <a:r>
                      <a:rPr lang="en-US" dirty="0" err="1" smtClean="0"/>
                      <a:t>ulgarie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42A-41EA-A907-98EC76A651A7}"/>
                </c:ext>
              </c:extLst>
            </c:dLbl>
            <c:dLbl>
              <c:idx val="14"/>
              <c:layout>
                <c:manualLayout>
                  <c:x val="-7.8328091111819612E-2"/>
                  <c:y val="2.3302770618168246E-2"/>
                </c:manualLayout>
              </c:layout>
              <c:tx>
                <c:rich>
                  <a:bodyPr/>
                  <a:lstStyle/>
                  <a:p>
                    <a:r>
                      <a:rPr lang="en-US">
                        <a:solidFill>
                          <a:schemeClr val="tx1">
                            <a:lumMod val="65000"/>
                            <a:lumOff val="35000"/>
                          </a:schemeClr>
                        </a:solidFill>
                      </a:rPr>
                      <a:t>U</a:t>
                    </a:r>
                    <a:r>
                      <a:rPr lang="en-US"/>
                      <a:t>ruguay</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342A-41EA-A907-98EC76A651A7}"/>
                </c:ext>
              </c:extLst>
            </c:dLbl>
            <c:dLbl>
              <c:idx val="15"/>
              <c:layout>
                <c:manualLayout>
                  <c:x val="-5.1153039093433217E-2"/>
                  <c:y val="1.9867515504286878E-2"/>
                </c:manualLayout>
              </c:layout>
              <c:tx>
                <c:rich>
                  <a:bodyPr/>
                  <a:lstStyle/>
                  <a:p>
                    <a:r>
                      <a:rPr lang="en-US" dirty="0" err="1" smtClean="0">
                        <a:solidFill>
                          <a:schemeClr val="tx1">
                            <a:lumMod val="65000"/>
                            <a:lumOff val="35000"/>
                          </a:schemeClr>
                        </a:solidFill>
                      </a:rPr>
                      <a:t>P</a:t>
                    </a:r>
                    <a:r>
                      <a:rPr lang="en-US" dirty="0" err="1" smtClean="0">
                        <a:solidFill>
                          <a:prstClr val="black">
                            <a:lumMod val="65000"/>
                            <a:lumOff val="35000"/>
                          </a:prstClr>
                        </a:solidFill>
                      </a:rPr>
                      <a:t>érou</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342A-41EA-A907-98EC76A651A7}"/>
                </c:ext>
              </c:extLst>
            </c:dLbl>
            <c:spPr>
              <a:noFill/>
              <a:ln>
                <a:noFill/>
              </a:ln>
              <a:effectLst/>
            </c:spPr>
            <c:txPr>
              <a:bodyPr/>
              <a:lstStyle/>
              <a:p>
                <a:pPr>
                  <a:defRPr>
                    <a:solidFill>
                      <a:schemeClr val="tx1">
                        <a:lumMod val="65000"/>
                        <a:lumOff val="35000"/>
                      </a:schemeClr>
                    </a:solidFill>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numRef>
              <c:f>Tabelle1!$C$2:$C$69</c:f>
              <c:numCache>
                <c:formatCode>0.0</c:formatCode>
                <c:ptCount val="68"/>
                <c:pt idx="0">
                  <c:v>16.769524477205394</c:v>
                </c:pt>
                <c:pt idx="1">
                  <c:v>18.484186499446039</c:v>
                </c:pt>
                <c:pt idx="2">
                  <c:v>15.839213303146494</c:v>
                </c:pt>
                <c:pt idx="3">
                  <c:v>15.60900518987593</c:v>
                </c:pt>
                <c:pt idx="4">
                  <c:v>19.257569763630052</c:v>
                </c:pt>
                <c:pt idx="5">
                  <c:v>15.893085636139537</c:v>
                </c:pt>
                <c:pt idx="6">
                  <c:v>20.347622794076045</c:v>
                </c:pt>
                <c:pt idx="7">
                  <c:v>18.820933765304968</c:v>
                </c:pt>
                <c:pt idx="8">
                  <c:v>20.805621916898652</c:v>
                </c:pt>
                <c:pt idx="9">
                  <c:v>21.397121724889804</c:v>
                </c:pt>
                <c:pt idx="10">
                  <c:v>25.640178777969126</c:v>
                </c:pt>
                <c:pt idx="11">
                  <c:v>15.97211025955138</c:v>
                </c:pt>
                <c:pt idx="12">
                  <c:v>16.894554971795387</c:v>
                </c:pt>
                <c:pt idx="13">
                  <c:v>16.373507134991051</c:v>
                </c:pt>
                <c:pt idx="14">
                  <c:v>16.092397504393162</c:v>
                </c:pt>
                <c:pt idx="15">
                  <c:v>21.576213003807521</c:v>
                </c:pt>
              </c:numCache>
            </c:numRef>
          </c:xVal>
          <c:yVal>
            <c:numRef>
              <c:f>Tabelle1!$B$2:$B$69</c:f>
              <c:numCache>
                <c:formatCode>0</c:formatCode>
                <c:ptCount val="68"/>
                <c:pt idx="0">
                  <c:v>555.5746824983803</c:v>
                </c:pt>
                <c:pt idx="1">
                  <c:v>517.77928127313987</c:v>
                </c:pt>
                <c:pt idx="2">
                  <c:v>509.1406471204898</c:v>
                </c:pt>
                <c:pt idx="3">
                  <c:v>505.50581540018243</c:v>
                </c:pt>
                <c:pt idx="4">
                  <c:v>501.99971399904985</c:v>
                </c:pt>
                <c:pt idx="5">
                  <c:v>495.03748644934797</c:v>
                </c:pt>
                <c:pt idx="6">
                  <c:v>494.97759995106071</c:v>
                </c:pt>
                <c:pt idx="7">
                  <c:v>492.83004919957159</c:v>
                </c:pt>
                <c:pt idx="8">
                  <c:v>482.80637308386059</c:v>
                </c:pt>
                <c:pt idx="9">
                  <c:v>476.74751176879209</c:v>
                </c:pt>
                <c:pt idx="10">
                  <c:v>475.1865978922587</c:v>
                </c:pt>
                <c:pt idx="11">
                  <c:v>460.77485550976508</c:v>
                </c:pt>
                <c:pt idx="12">
                  <c:v>446.95606627464122</c:v>
                </c:pt>
                <c:pt idx="13">
                  <c:v>445.77195679583639</c:v>
                </c:pt>
                <c:pt idx="14">
                  <c:v>435.36295478004325</c:v>
                </c:pt>
                <c:pt idx="15">
                  <c:v>396.68364905628727</c:v>
                </c:pt>
                <c:pt idx="16">
                  <c:v>532.34745480583035</c:v>
                </c:pt>
                <c:pt idx="17">
                  <c:v>524.64451940514675</c:v>
                </c:pt>
                <c:pt idx="18">
                  <c:v>513.3035121799054</c:v>
                </c:pt>
                <c:pt idx="19">
                  <c:v>512.86357797346125</c:v>
                </c:pt>
                <c:pt idx="20">
                  <c:v>509.99385407231341</c:v>
                </c:pt>
                <c:pt idx="21">
                  <c:v>508.57480609219994</c:v>
                </c:pt>
                <c:pt idx="22">
                  <c:v>502.57511543491569</c:v>
                </c:pt>
                <c:pt idx="23">
                  <c:v>501.43533190449136</c:v>
                </c:pt>
                <c:pt idx="24">
                  <c:v>501.10006086625708</c:v>
                </c:pt>
                <c:pt idx="25">
                  <c:v>496.24243430963719</c:v>
                </c:pt>
                <c:pt idx="26">
                  <c:v>493.42235622478114</c:v>
                </c:pt>
                <c:pt idx="27">
                  <c:v>492.78613621721502</c:v>
                </c:pt>
                <c:pt idx="28">
                  <c:v>475.40894871427082</c:v>
                </c:pt>
                <c:pt idx="29">
                  <c:v>475.39117629697387</c:v>
                </c:pt>
                <c:pt idx="30">
                  <c:v>466.55281342493777</c:v>
                </c:pt>
                <c:pt idx="31">
                  <c:v>464.78193504731428</c:v>
                </c:pt>
                <c:pt idx="32">
                  <c:v>454.82881704469946</c:v>
                </c:pt>
                <c:pt idx="33">
                  <c:v>434.89804899882677</c:v>
                </c:pt>
                <c:pt idx="34">
                  <c:v>427.99780349354506</c:v>
                </c:pt>
                <c:pt idx="35">
                  <c:v>419.60803201567819</c:v>
                </c:pt>
                <c:pt idx="36">
                  <c:v>415.72876056662182</c:v>
                </c:pt>
                <c:pt idx="37">
                  <c:v>415.70988331756956</c:v>
                </c:pt>
                <c:pt idx="38">
                  <c:v>411.13152218984726</c:v>
                </c:pt>
                <c:pt idx="39">
                  <c:v>403.09974498931552</c:v>
                </c:pt>
                <c:pt idx="40">
                  <c:v>400.68210274807643</c:v>
                </c:pt>
                <c:pt idx="41">
                  <c:v>386.4853719786999</c:v>
                </c:pt>
                <c:pt idx="42">
                  <c:v>331.63882675324032</c:v>
                </c:pt>
                <c:pt idx="43">
                  <c:v>538.39475099228969</c:v>
                </c:pt>
                <c:pt idx="44">
                  <c:v>534.19374581562931</c:v>
                </c:pt>
                <c:pt idx="45">
                  <c:v>530.66115987576109</c:v>
                </c:pt>
                <c:pt idx="46">
                  <c:v>528.54960483785692</c:v>
                </c:pt>
                <c:pt idx="47">
                  <c:v>527.70468413804872</c:v>
                </c:pt>
                <c:pt idx="48">
                  <c:v>523.27744748831401</c:v>
                </c:pt>
                <c:pt idx="49">
                  <c:v>515.80991021459351</c:v>
                </c:pt>
                <c:pt idx="50">
                  <c:v>509.22150412581487</c:v>
                </c:pt>
                <c:pt idx="51">
                  <c:v>501.93688847876132</c:v>
                </c:pt>
                <c:pt idx="52">
                  <c:v>498.48110941919532</c:v>
                </c:pt>
                <c:pt idx="53">
                  <c:v>490.22502077362617</c:v>
                </c:pt>
                <c:pt idx="54">
                  <c:v>486.63104094420942</c:v>
                </c:pt>
                <c:pt idx="55">
                  <c:v>480.54676259517385</c:v>
                </c:pt>
                <c:pt idx="56">
                  <c:v>473.2300910845986</c:v>
                </c:pt>
                <c:pt idx="57">
                  <c:v>436.73114467510754</c:v>
                </c:pt>
                <c:pt idx="58">
                  <c:v>425.48950953326022</c:v>
                </c:pt>
                <c:pt idx="59">
                  <c:v>424.59045572719725</c:v>
                </c:pt>
                <c:pt idx="60">
                  <c:v>421.33732688334368</c:v>
                </c:pt>
                <c:pt idx="61">
                  <c:v>417.61115864617545</c:v>
                </c:pt>
                <c:pt idx="62">
                  <c:v>411.31364872700988</c:v>
                </c:pt>
                <c:pt idx="63">
                  <c:v>408.66911399169703</c:v>
                </c:pt>
                <c:pt idx="64">
                  <c:v>386.40336652036831</c:v>
                </c:pt>
                <c:pt idx="65">
                  <c:v>383.68238263468726</c:v>
                </c:pt>
                <c:pt idx="66">
                  <c:v>378.44218453849993</c:v>
                </c:pt>
                <c:pt idx="67">
                  <c:v>375.74510195446885</c:v>
                </c:pt>
              </c:numCache>
            </c:numRef>
          </c:yVal>
          <c:smooth val="0"/>
          <c:extLst>
            <c:ext xmlns:c16="http://schemas.microsoft.com/office/drawing/2014/chart" uri="{C3380CC4-5D6E-409C-BE32-E72D297353CC}">
              <c16:uniqueId val="{00000001-4EDD-4EBE-9DA2-86C93E6FD06F}"/>
            </c:ext>
          </c:extLst>
        </c:ser>
        <c:ser>
          <c:idx val="2"/>
          <c:order val="1"/>
          <c:tx>
            <c:strRef>
              <c:f>Tabelle1!$D$1</c:f>
              <c:strCache>
                <c:ptCount val="1"/>
                <c:pt idx="0">
                  <c:v>Strength of the relationship between performance and socio-economic status is not statistically different from the OECD average</c:v>
                </c:pt>
              </c:strCache>
            </c:strRef>
          </c:tx>
          <c:spPr>
            <a:ln w="25400" cap="rnd">
              <a:noFill/>
              <a:round/>
            </a:ln>
            <a:effectLst/>
          </c:spPr>
          <c:marker>
            <c:symbol val="diamond"/>
            <c:size val="7"/>
            <c:spPr>
              <a:solidFill>
                <a:schemeClr val="bg1">
                  <a:lumMod val="85000"/>
                </a:schemeClr>
              </a:solidFill>
              <a:ln w="9525">
                <a:noFill/>
              </a:ln>
              <a:effectLst/>
            </c:spPr>
          </c:marker>
          <c:dLbls>
            <c:dLbl>
              <c:idx val="16"/>
              <c:layout>
                <c:manualLayout>
                  <c:x val="-0.10710167560187579"/>
                  <c:y val="-2.6631737849335122E-2"/>
                </c:manualLayout>
              </c:layout>
              <c:tx>
                <c:rich>
                  <a:bodyPr/>
                  <a:lstStyle/>
                  <a:p>
                    <a:r>
                      <a:rPr lang="en-US" dirty="0" smtClean="0">
                        <a:solidFill>
                          <a:schemeClr val="bg1">
                            <a:lumMod val="65000"/>
                          </a:schemeClr>
                        </a:solidFill>
                      </a:rPr>
                      <a:t>Taipei chinois</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342A-41EA-A907-98EC76A651A7}"/>
                </c:ext>
              </c:extLst>
            </c:dLbl>
            <c:dLbl>
              <c:idx val="17"/>
              <c:layout>
                <c:manualLayout>
                  <c:x val="-9.4313415828517488E-2"/>
                  <c:y val="0"/>
                </c:manualLayout>
              </c:layout>
              <c:tx>
                <c:rich>
                  <a:bodyPr/>
                  <a:lstStyle/>
                  <a:p>
                    <a:r>
                      <a:rPr lang="en-US">
                        <a:solidFill>
                          <a:schemeClr val="bg1">
                            <a:lumMod val="65000"/>
                          </a:schemeClr>
                        </a:solidFill>
                      </a:rPr>
                      <a:t>V</a:t>
                    </a:r>
                    <a:r>
                      <a:rPr lang="en-US"/>
                      <a:t>iet Nam</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342A-41EA-A907-98EC76A651A7}"/>
                </c:ext>
              </c:extLst>
            </c:dLbl>
            <c:dLbl>
              <c:idx val="18"/>
              <c:layout>
                <c:manualLayout>
                  <c:x val="-0.30212263714558996"/>
                  <c:y val="-8.9722765836323534E-2"/>
                </c:manualLayout>
              </c:layout>
              <c:tx>
                <c:rich>
                  <a:bodyPr/>
                  <a:lstStyle/>
                  <a:p>
                    <a:r>
                      <a:rPr lang="en-US" dirty="0" smtClean="0">
                        <a:solidFill>
                          <a:schemeClr val="bg1">
                            <a:lumMod val="65000"/>
                          </a:schemeClr>
                        </a:solidFill>
                      </a:rPr>
                      <a:t>Nouvelle-</a:t>
                    </a:r>
                    <a:r>
                      <a:rPr lang="en-US" dirty="0" err="1" smtClean="0">
                        <a:solidFill>
                          <a:schemeClr val="bg1">
                            <a:lumMod val="65000"/>
                          </a:schemeClr>
                        </a:solidFill>
                      </a:rPr>
                      <a:t>Zélande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342A-41EA-A907-98EC76A651A7}"/>
                </c:ext>
              </c:extLst>
            </c:dLbl>
            <c:dLbl>
              <c:idx val="19"/>
              <c:layout>
                <c:manualLayout>
                  <c:x val="-9.9109013243526917E-2"/>
                  <c:y val="-0.16977732878951152"/>
                </c:manualLayout>
              </c:layout>
              <c:tx>
                <c:rich>
                  <a:bodyPr/>
                  <a:lstStyle/>
                  <a:p>
                    <a:r>
                      <a:rPr lang="en-US" dirty="0" err="1" smtClean="0">
                        <a:solidFill>
                          <a:schemeClr val="bg1">
                            <a:lumMod val="65000"/>
                          </a:schemeClr>
                        </a:solidFill>
                      </a:rPr>
                      <a:t>Slovénie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342A-41EA-A907-98EC76A651A7}"/>
                </c:ext>
              </c:extLst>
            </c:dLbl>
            <c:dLbl>
              <c:idx val="20"/>
              <c:layout>
                <c:manualLayout>
                  <c:x val="4.9554506621763486E-2"/>
                  <c:y val="-0.14314559094017637"/>
                </c:manualLayout>
              </c:layout>
              <c:tx>
                <c:rich>
                  <a:bodyPr/>
                  <a:lstStyle/>
                  <a:p>
                    <a:r>
                      <a:rPr lang="en-US">
                        <a:solidFill>
                          <a:schemeClr val="bg1">
                            <a:lumMod val="65000"/>
                          </a:schemeClr>
                        </a:solidFill>
                      </a:rPr>
                      <a:t>A</a:t>
                    </a:r>
                    <a:r>
                      <a:rPr lang="en-US"/>
                      <a:t>ustralia</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342A-41EA-A907-98EC76A651A7}"/>
                </c:ext>
              </c:extLst>
            </c:dLbl>
            <c:dLbl>
              <c:idx val="21"/>
              <c:layout>
                <c:manualLayout>
                  <c:x val="-5.4350104036772789E-2"/>
                  <c:y val="-0.18642216494534597"/>
                </c:manualLayout>
              </c:layout>
              <c:tx>
                <c:rich>
                  <a:bodyPr/>
                  <a:lstStyle/>
                  <a:p>
                    <a:r>
                      <a:rPr lang="en-US" dirty="0" smtClean="0">
                        <a:solidFill>
                          <a:schemeClr val="bg1">
                            <a:lumMod val="65000"/>
                          </a:schemeClr>
                        </a:solidFill>
                      </a:rPr>
                      <a:t>Pays-Bas</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342A-41EA-A907-98EC76A651A7}"/>
                </c:ext>
              </c:extLst>
            </c:dLbl>
            <c:dLbl>
              <c:idx val="22"/>
              <c:layout>
                <c:manualLayout>
                  <c:x val="-4.4758909206754065E-2"/>
                  <c:y val="-0.17643526325184528"/>
                </c:manualLayout>
              </c:layout>
              <c:tx>
                <c:rich>
                  <a:bodyPr/>
                  <a:lstStyle/>
                  <a:p>
                    <a:r>
                      <a:rPr lang="en-US" dirty="0" err="1" smtClean="0">
                        <a:solidFill>
                          <a:schemeClr val="bg1">
                            <a:lumMod val="65000"/>
                          </a:schemeClr>
                        </a:solidFill>
                      </a:rPr>
                      <a:t>Irlande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342A-41EA-A907-98EC76A651A7}"/>
                </c:ext>
              </c:extLst>
            </c:dLbl>
            <c:dLbl>
              <c:idx val="23"/>
              <c:layout>
                <c:manualLayout>
                  <c:x val="-6.5539831338461307E-2"/>
                  <c:y val="-2.6631737849335136E-2"/>
                </c:manualLayout>
              </c:layout>
              <c:tx>
                <c:rich>
                  <a:bodyPr/>
                  <a:lstStyle/>
                  <a:p>
                    <a:r>
                      <a:rPr lang="en-US" dirty="0" err="1" smtClean="0"/>
                      <a:t>Pologne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342A-41EA-A907-98EC76A651A7}"/>
                </c:ext>
              </c:extLst>
            </c:dLbl>
            <c:dLbl>
              <c:idx val="24"/>
              <c:layout>
                <c:manualLayout>
                  <c:x val="-7.9926623583489398E-2"/>
                  <c:y val="-3.328967231166892E-3"/>
                </c:manualLayout>
              </c:layout>
              <c:tx>
                <c:rich>
                  <a:bodyPr/>
                  <a:lstStyle/>
                  <a:p>
                    <a:r>
                      <a:rPr lang="en-US">
                        <a:solidFill>
                          <a:schemeClr val="bg1">
                            <a:lumMod val="65000"/>
                          </a:schemeClr>
                        </a:solidFill>
                      </a:rPr>
                      <a:t>P</a:t>
                    </a:r>
                    <a:r>
                      <a:rPr lang="en-US"/>
                      <a:t>ortugal</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342A-41EA-A907-98EC76A651A7}"/>
                </c:ext>
              </c:extLst>
            </c:dLbl>
            <c:dLbl>
              <c:idx val="25"/>
              <c:layout>
                <c:manualLayout>
                  <c:x val="4.4758783338055511E-2"/>
                  <c:y val="9.1442727320329417E-2"/>
                </c:manualLayout>
              </c:layout>
              <c:tx>
                <c:rich>
                  <a:bodyPr/>
                  <a:lstStyle/>
                  <a:p>
                    <a:r>
                      <a:rPr lang="en-US" dirty="0" err="1" smtClean="0">
                        <a:solidFill>
                          <a:schemeClr val="bg1">
                            <a:lumMod val="65000"/>
                          </a:schemeClr>
                        </a:solidFill>
                      </a:rPr>
                      <a:t>États</a:t>
                    </a:r>
                    <a:r>
                      <a:rPr lang="en-US" dirty="0" smtClean="0">
                        <a:solidFill>
                          <a:schemeClr val="bg1">
                            <a:lumMod val="65000"/>
                          </a:schemeClr>
                        </a:solidFill>
                      </a:rPr>
                      <a:t>-Unis</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342A-41EA-A907-98EC76A651A7}"/>
                </c:ext>
              </c:extLst>
            </c:dLbl>
            <c:dLbl>
              <c:idx val="26"/>
              <c:layout>
                <c:manualLayout>
                  <c:x val="-2.5576519546716608E-2"/>
                  <c:y val="2.3302770618168246E-2"/>
                </c:manualLayout>
              </c:layout>
              <c:tx>
                <c:rich>
                  <a:bodyPr/>
                  <a:lstStyle/>
                  <a:p>
                    <a:r>
                      <a:rPr lang="en-US" dirty="0" err="1" smtClean="0">
                        <a:solidFill>
                          <a:schemeClr val="bg1">
                            <a:lumMod val="65000"/>
                          </a:schemeClr>
                        </a:solidFill>
                      </a:rPr>
                      <a:t>S</a:t>
                    </a:r>
                    <a:r>
                      <a:rPr lang="en-US" dirty="0" err="1" smtClean="0">
                        <a:solidFill>
                          <a:prstClr val="white">
                            <a:lumMod val="65000"/>
                          </a:prstClr>
                        </a:solidFill>
                      </a:rPr>
                      <a:t>uède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342A-41EA-A907-98EC76A651A7}"/>
                </c:ext>
              </c:extLst>
            </c:dLbl>
            <c:dLbl>
              <c:idx val="27"/>
              <c:layout>
                <c:manualLayout>
                  <c:x val="-5.5948636508442638E-2"/>
                  <c:y val="2.3302770618168246E-2"/>
                </c:manualLayout>
              </c:layout>
              <c:tx>
                <c:rich>
                  <a:bodyPr/>
                  <a:lstStyle/>
                  <a:p>
                    <a:r>
                      <a:rPr lang="en-US" dirty="0" err="1" smtClean="0">
                        <a:solidFill>
                          <a:schemeClr val="bg1">
                            <a:lumMod val="65000"/>
                          </a:schemeClr>
                        </a:solidFill>
                      </a:rPr>
                      <a:t>Espagne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342A-41EA-A907-98EC76A651A7}"/>
                </c:ext>
              </c:extLst>
            </c:dLbl>
            <c:dLbl>
              <c:idx val="28"/>
              <c:layout>
                <c:manualLayout>
                  <c:x val="-4.7955974150093051E-3"/>
                  <c:y val="6.657934462333784E-3"/>
                </c:manualLayout>
              </c:layout>
              <c:tx>
                <c:rich>
                  <a:bodyPr/>
                  <a:lstStyle/>
                  <a:p>
                    <a:r>
                      <a:rPr lang="en-US" dirty="0" err="1" smtClean="0">
                        <a:solidFill>
                          <a:schemeClr val="bg1">
                            <a:lumMod val="65000"/>
                          </a:schemeClr>
                        </a:solidFill>
                      </a:rPr>
                      <a:t>L</a:t>
                    </a:r>
                    <a:r>
                      <a:rPr lang="en-US" dirty="0" err="1" smtClean="0"/>
                      <a:t>ituanie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342A-41EA-A907-98EC76A651A7}"/>
                </c:ext>
              </c:extLst>
            </c:dLbl>
            <c:dLbl>
              <c:idx val="29"/>
              <c:layout>
                <c:manualLayout>
                  <c:x val="-7.672955864014977E-2"/>
                  <c:y val="0"/>
                </c:manualLayout>
              </c:layout>
              <c:tx>
                <c:rich>
                  <a:bodyPr/>
                  <a:lstStyle/>
                  <a:p>
                    <a:r>
                      <a:rPr lang="en-US" dirty="0" err="1" smtClean="0">
                        <a:solidFill>
                          <a:schemeClr val="bg1">
                            <a:lumMod val="65000"/>
                          </a:schemeClr>
                        </a:solidFill>
                      </a:rPr>
                      <a:t>C</a:t>
                    </a:r>
                    <a:r>
                      <a:rPr lang="en-US" dirty="0" err="1" smtClean="0"/>
                      <a:t>roatie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342A-41EA-A907-98EC76A651A7}"/>
                </c:ext>
              </c:extLst>
            </c:dLbl>
            <c:dLbl>
              <c:idx val="30"/>
              <c:layout>
                <c:manualLayout>
                  <c:x val="-9.5911948300187282E-3"/>
                  <c:y val="9.9869016935006764E-3"/>
                </c:manualLayout>
              </c:layout>
              <c:tx>
                <c:rich>
                  <a:bodyPr/>
                  <a:lstStyle/>
                  <a:p>
                    <a:r>
                      <a:rPr lang="en-US" dirty="0" err="1" smtClean="0">
                        <a:solidFill>
                          <a:schemeClr val="bg1">
                            <a:lumMod val="65000"/>
                          </a:schemeClr>
                        </a:solidFill>
                      </a:rPr>
                      <a:t>I</a:t>
                    </a:r>
                    <a:r>
                      <a:rPr lang="en-US" dirty="0" err="1" smtClean="0"/>
                      <a:t>sraël</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342A-41EA-A907-98EC76A651A7}"/>
                </c:ext>
              </c:extLst>
            </c:dLbl>
            <c:dLbl>
              <c:idx val="31"/>
              <c:layout/>
              <c:tx>
                <c:rich>
                  <a:bodyPr/>
                  <a:lstStyle/>
                  <a:p>
                    <a:r>
                      <a:rPr lang="en-US" dirty="0" err="1" smtClean="0">
                        <a:solidFill>
                          <a:schemeClr val="bg1">
                            <a:lumMod val="65000"/>
                          </a:schemeClr>
                        </a:solidFill>
                      </a:rPr>
                      <a:t>M</a:t>
                    </a:r>
                    <a:r>
                      <a:rPr lang="en-US" dirty="0" err="1" smtClean="0"/>
                      <a:t>alte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342A-41EA-A907-98EC76A651A7}"/>
                </c:ext>
              </c:extLst>
            </c:dLbl>
            <c:dLbl>
              <c:idx val="32"/>
              <c:layout/>
              <c:tx>
                <c:rich>
                  <a:bodyPr/>
                  <a:lstStyle/>
                  <a:p>
                    <a:r>
                      <a:rPr lang="en-US" dirty="0" err="1" smtClean="0">
                        <a:solidFill>
                          <a:schemeClr val="bg1">
                            <a:lumMod val="65000"/>
                          </a:schemeClr>
                        </a:solidFill>
                      </a:rPr>
                      <a:t>G</a:t>
                    </a:r>
                    <a:r>
                      <a:rPr lang="en-US" dirty="0" err="1" smtClean="0"/>
                      <a:t>rèce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342A-41EA-A907-98EC76A651A7}"/>
                </c:ext>
              </c:extLst>
            </c:dLbl>
            <c:dLbl>
              <c:idx val="33"/>
              <c:layout>
                <c:manualLayout>
                  <c:x val="-5.4350104036772789E-2"/>
                  <c:y val="-2.3303032741572274E-2"/>
                </c:manualLayout>
              </c:layout>
              <c:tx>
                <c:rich>
                  <a:bodyPr/>
                  <a:lstStyle/>
                  <a:p>
                    <a:r>
                      <a:rPr lang="en-US" dirty="0" err="1" smtClean="0">
                        <a:solidFill>
                          <a:schemeClr val="bg1">
                            <a:lumMod val="65000"/>
                          </a:schemeClr>
                        </a:solidFill>
                      </a:rPr>
                      <a:t>R</a:t>
                    </a:r>
                    <a:r>
                      <a:rPr lang="en-US" dirty="0" err="1" smtClean="0"/>
                      <a:t>oumanie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342A-41EA-A907-98EC76A651A7}"/>
                </c:ext>
              </c:extLst>
            </c:dLbl>
            <c:dLbl>
              <c:idx val="34"/>
              <c:layout>
                <c:manualLayout>
                  <c:x val="-7.9926623583489342E-2"/>
                  <c:y val="-1.997380338700129E-2"/>
                </c:manualLayout>
              </c:layout>
              <c:tx>
                <c:rich>
                  <a:bodyPr/>
                  <a:lstStyle/>
                  <a:p>
                    <a:r>
                      <a:rPr lang="en-US" dirty="0" err="1" smtClean="0">
                        <a:solidFill>
                          <a:schemeClr val="bg1">
                            <a:lumMod val="65000"/>
                          </a:schemeClr>
                        </a:solidFill>
                      </a:rPr>
                      <a:t>M</a:t>
                    </a:r>
                    <a:r>
                      <a:rPr lang="en-US" dirty="0" err="1" smtClean="0"/>
                      <a:t>oldavie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342A-41EA-A907-98EC76A651A7}"/>
                </c:ext>
              </c:extLst>
            </c:dLbl>
            <c:dLbl>
              <c:idx val="35"/>
              <c:layout>
                <c:manualLayout>
                  <c:x val="-8.951781841350813E-2"/>
                  <c:y val="2.6631737849335077E-2"/>
                </c:manualLayout>
              </c:layout>
              <c:tx>
                <c:rich>
                  <a:bodyPr/>
                  <a:lstStyle/>
                  <a:p>
                    <a:r>
                      <a:rPr lang="en-US">
                        <a:solidFill>
                          <a:schemeClr val="bg1">
                            <a:lumMod val="65000"/>
                          </a:schemeClr>
                        </a:solidFill>
                      </a:rPr>
                      <a:t>C</a:t>
                    </a:r>
                    <a:r>
                      <a:rPr lang="en-US"/>
                      <a:t>osta Rica</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342A-41EA-A907-98EC76A651A7}"/>
                </c:ext>
              </c:extLst>
            </c:dLbl>
            <c:dLbl>
              <c:idx val="36"/>
              <c:layout>
                <c:manualLayout>
                  <c:x val="-6.2342766395121735E-2"/>
                  <c:y val="-2.9960705080502092E-2"/>
                </c:manualLayout>
              </c:layout>
              <c:tx>
                <c:rich>
                  <a:bodyPr/>
                  <a:lstStyle/>
                  <a:p>
                    <a:r>
                      <a:rPr lang="en-US" dirty="0" err="1" smtClean="0">
                        <a:solidFill>
                          <a:schemeClr val="bg1">
                            <a:lumMod val="65000"/>
                          </a:schemeClr>
                        </a:solidFill>
                      </a:rPr>
                      <a:t>C</a:t>
                    </a:r>
                    <a:r>
                      <a:rPr lang="en-US" dirty="0" err="1" smtClean="0"/>
                      <a:t>olombie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342A-41EA-A907-98EC76A651A7}"/>
                </c:ext>
              </c:extLst>
            </c:dLbl>
            <c:dLbl>
              <c:idx val="37"/>
              <c:layout>
                <c:manualLayout>
                  <c:x val="-5.7547168980112369E-2"/>
                  <c:y val="-1.3315868924667568E-2"/>
                </c:manualLayout>
              </c:layout>
              <c:tx>
                <c:rich>
                  <a:bodyPr/>
                  <a:lstStyle/>
                  <a:p>
                    <a:r>
                      <a:rPr lang="en-US" dirty="0" err="1" smtClean="0">
                        <a:solidFill>
                          <a:schemeClr val="bg1">
                            <a:lumMod val="65000"/>
                          </a:schemeClr>
                        </a:solidFill>
                      </a:rPr>
                      <a:t>M</a:t>
                    </a:r>
                    <a:r>
                      <a:rPr lang="en-US" dirty="0" err="1" smtClean="0"/>
                      <a:t>exique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342A-41EA-A907-98EC76A651A7}"/>
                </c:ext>
              </c:extLst>
            </c:dLbl>
            <c:dLbl>
              <c:idx val="38"/>
              <c:layout>
                <c:manualLayout>
                  <c:x val="-7.9926623583489342E-2"/>
                  <c:y val="0"/>
                </c:manualLayout>
              </c:layout>
              <c:tx>
                <c:rich>
                  <a:bodyPr/>
                  <a:lstStyle/>
                  <a:p>
                    <a:r>
                      <a:rPr lang="en-US" dirty="0" smtClean="0">
                        <a:solidFill>
                          <a:schemeClr val="bg1">
                            <a:lumMod val="65000"/>
                          </a:schemeClr>
                        </a:solidFill>
                      </a:rPr>
                      <a:t>G</a:t>
                    </a:r>
                    <a:r>
                      <a:rPr lang="en-US" dirty="0" smtClean="0"/>
                      <a:t>eorgie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342A-41EA-A907-98EC76A651A7}"/>
                </c:ext>
              </c:extLst>
            </c:dLbl>
            <c:dLbl>
              <c:idx val="39"/>
              <c:layout>
                <c:manualLayout>
                  <c:x val="-9.2714883356847702E-2"/>
                  <c:y val="1.9973803387001353E-2"/>
                </c:manualLayout>
              </c:layout>
              <c:tx>
                <c:rich>
                  <a:bodyPr/>
                  <a:lstStyle/>
                  <a:p>
                    <a:r>
                      <a:rPr lang="en-US" dirty="0" err="1" smtClean="0">
                        <a:solidFill>
                          <a:schemeClr val="bg1">
                            <a:lumMod val="65000"/>
                          </a:schemeClr>
                        </a:solidFill>
                      </a:rPr>
                      <a:t>I</a:t>
                    </a:r>
                    <a:r>
                      <a:rPr lang="en-US" dirty="0" err="1" smtClean="0"/>
                      <a:t>ndonesie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342A-41EA-A907-98EC76A651A7}"/>
                </c:ext>
              </c:extLst>
            </c:dLbl>
            <c:dLbl>
              <c:idx val="40"/>
              <c:layout>
                <c:manualLayout>
                  <c:x val="-3.1970649433395761E-2"/>
                  <c:y val="2.3302770618168246E-2"/>
                </c:manualLayout>
              </c:layout>
              <c:tx>
                <c:rich>
                  <a:bodyPr/>
                  <a:lstStyle/>
                  <a:p>
                    <a:r>
                      <a:rPr lang="en-US" dirty="0" err="1" smtClean="0">
                        <a:solidFill>
                          <a:schemeClr val="bg1">
                            <a:lumMod val="65000"/>
                          </a:schemeClr>
                        </a:solidFill>
                      </a:rPr>
                      <a:t>Brésil</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342A-41EA-A907-98EC76A651A7}"/>
                </c:ext>
              </c:extLst>
            </c:dLbl>
            <c:dLbl>
              <c:idx val="41"/>
              <c:layout>
                <c:manualLayout>
                  <c:x val="-7.9926623583489398E-2"/>
                  <c:y val="1.3315868924667568E-2"/>
                </c:manualLayout>
              </c:layout>
              <c:tx>
                <c:rich>
                  <a:bodyPr/>
                  <a:lstStyle/>
                  <a:p>
                    <a:r>
                      <a:rPr lang="en-US" dirty="0" err="1" smtClean="0">
                        <a:solidFill>
                          <a:schemeClr val="bg1">
                            <a:lumMod val="65000"/>
                          </a:schemeClr>
                        </a:solidFill>
                      </a:rPr>
                      <a:t>Liban</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342A-41EA-A907-98EC76A651A7}"/>
                </c:ext>
              </c:extLst>
            </c:dLbl>
            <c:dLbl>
              <c:idx val="42"/>
              <c:layout/>
              <c:tx>
                <c:rich>
                  <a:bodyPr/>
                  <a:lstStyle/>
                  <a:p>
                    <a:r>
                      <a:rPr lang="en-US" dirty="0" err="1" smtClean="0">
                        <a:solidFill>
                          <a:schemeClr val="bg1">
                            <a:lumMod val="65000"/>
                          </a:schemeClr>
                        </a:solidFill>
                      </a:rPr>
                      <a:t>République</a:t>
                    </a:r>
                    <a:r>
                      <a:rPr lang="en-US" dirty="0" smtClean="0">
                        <a:solidFill>
                          <a:schemeClr val="bg1">
                            <a:lumMod val="65000"/>
                          </a:schemeClr>
                        </a:solidFill>
                      </a:rPr>
                      <a:t> </a:t>
                    </a:r>
                    <a:r>
                      <a:rPr lang="en-US" dirty="0" err="1" smtClean="0">
                        <a:solidFill>
                          <a:schemeClr val="bg1">
                            <a:lumMod val="65000"/>
                          </a:schemeClr>
                        </a:solidFill>
                      </a:rPr>
                      <a:t>domincaine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342A-41EA-A907-98EC76A651A7}"/>
                </c:ext>
              </c:extLst>
            </c:dLbl>
            <c:spPr>
              <a:noFill/>
              <a:ln>
                <a:noFill/>
              </a:ln>
              <a:effectLst/>
            </c:spPr>
            <c:txPr>
              <a:bodyPr/>
              <a:lstStyle/>
              <a:p>
                <a:pPr>
                  <a:defRPr>
                    <a:solidFill>
                      <a:schemeClr val="bg1">
                        <a:lumMod val="65000"/>
                      </a:schemeClr>
                    </a:solidFill>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numRef>
              <c:f>Tabelle1!$D$2:$D$69</c:f>
              <c:numCache>
                <c:formatCode>General</c:formatCode>
                <c:ptCount val="68"/>
                <c:pt idx="16" formatCode="0.0">
                  <c:v>14.067650060441833</c:v>
                </c:pt>
                <c:pt idx="17" formatCode="0.0">
                  <c:v>10.819570765827855</c:v>
                </c:pt>
                <c:pt idx="18" formatCode="0.0">
                  <c:v>13.641552870220982</c:v>
                </c:pt>
                <c:pt idx="19" formatCode="0.0">
                  <c:v>13.486191449031674</c:v>
                </c:pt>
                <c:pt idx="20" formatCode="0.0">
                  <c:v>11.688406258962925</c:v>
                </c:pt>
                <c:pt idx="21" formatCode="0.0">
                  <c:v>12.524511927583056</c:v>
                </c:pt>
                <c:pt idx="22" formatCode="0.0">
                  <c:v>12.669611439268147</c:v>
                </c:pt>
                <c:pt idx="23" formatCode="0.0">
                  <c:v>13.363799171213648</c:v>
                </c:pt>
                <c:pt idx="24" formatCode="0.0">
                  <c:v>14.907517870726588</c:v>
                </c:pt>
                <c:pt idx="25" formatCode="0.0">
                  <c:v>11.431935476617461</c:v>
                </c:pt>
                <c:pt idx="26" formatCode="0.0">
                  <c:v>12.248475643712645</c:v>
                </c:pt>
                <c:pt idx="27" formatCode="0.0">
                  <c:v>13.380223226058593</c:v>
                </c:pt>
                <c:pt idx="28" formatCode="0.0">
                  <c:v>11.562219679419712</c:v>
                </c:pt>
                <c:pt idx="29" formatCode="0.0">
                  <c:v>12.131278444627327</c:v>
                </c:pt>
                <c:pt idx="30" formatCode="0.0">
                  <c:v>11.16930901675612</c:v>
                </c:pt>
                <c:pt idx="31" formatCode="0.0">
                  <c:v>14.450557306631229</c:v>
                </c:pt>
                <c:pt idx="32" formatCode="0.0">
                  <c:v>12.542764174554428</c:v>
                </c:pt>
                <c:pt idx="33" formatCode="0.0">
                  <c:v>13.840715104845891</c:v>
                </c:pt>
                <c:pt idx="34" formatCode="0.0">
                  <c:v>11.577079692618057</c:v>
                </c:pt>
                <c:pt idx="35" formatCode="0.0">
                  <c:v>15.600208921247404</c:v>
                </c:pt>
                <c:pt idx="36" formatCode="0.0">
                  <c:v>13.657614780210222</c:v>
                </c:pt>
                <c:pt idx="37" formatCode="0.0">
                  <c:v>10.940160380140417</c:v>
                </c:pt>
                <c:pt idx="38" formatCode="0.0">
                  <c:v>11.08562646449675</c:v>
                </c:pt>
                <c:pt idx="39" formatCode="0.0">
                  <c:v>13.203413160189079</c:v>
                </c:pt>
                <c:pt idx="40" formatCode="0.0">
                  <c:v>12.493425266219596</c:v>
                </c:pt>
                <c:pt idx="41" formatCode="0.0">
                  <c:v>9.7006600160246919</c:v>
                </c:pt>
                <c:pt idx="42" formatCode="0.0">
                  <c:v>12.946875337298222</c:v>
                </c:pt>
              </c:numCache>
            </c:numRef>
          </c:xVal>
          <c:yVal>
            <c:numRef>
              <c:f>Tabelle1!$B$2:$B$69</c:f>
              <c:numCache>
                <c:formatCode>0</c:formatCode>
                <c:ptCount val="68"/>
                <c:pt idx="0">
                  <c:v>555.5746824983803</c:v>
                </c:pt>
                <c:pt idx="1">
                  <c:v>517.77928127313987</c:v>
                </c:pt>
                <c:pt idx="2">
                  <c:v>509.1406471204898</c:v>
                </c:pt>
                <c:pt idx="3">
                  <c:v>505.50581540018243</c:v>
                </c:pt>
                <c:pt idx="4">
                  <c:v>501.99971399904985</c:v>
                </c:pt>
                <c:pt idx="5">
                  <c:v>495.03748644934797</c:v>
                </c:pt>
                <c:pt idx="6">
                  <c:v>494.97759995106071</c:v>
                </c:pt>
                <c:pt idx="7">
                  <c:v>492.83004919957159</c:v>
                </c:pt>
                <c:pt idx="8">
                  <c:v>482.80637308386059</c:v>
                </c:pt>
                <c:pt idx="9">
                  <c:v>476.74751176879209</c:v>
                </c:pt>
                <c:pt idx="10">
                  <c:v>475.1865978922587</c:v>
                </c:pt>
                <c:pt idx="11">
                  <c:v>460.77485550976508</c:v>
                </c:pt>
                <c:pt idx="12">
                  <c:v>446.95606627464122</c:v>
                </c:pt>
                <c:pt idx="13">
                  <c:v>445.77195679583639</c:v>
                </c:pt>
                <c:pt idx="14">
                  <c:v>435.36295478004325</c:v>
                </c:pt>
                <c:pt idx="15">
                  <c:v>396.68364905628727</c:v>
                </c:pt>
                <c:pt idx="16">
                  <c:v>532.34745480583035</c:v>
                </c:pt>
                <c:pt idx="17">
                  <c:v>524.64451940514675</c:v>
                </c:pt>
                <c:pt idx="18">
                  <c:v>513.3035121799054</c:v>
                </c:pt>
                <c:pt idx="19">
                  <c:v>512.86357797346125</c:v>
                </c:pt>
                <c:pt idx="20">
                  <c:v>509.99385407231341</c:v>
                </c:pt>
                <c:pt idx="21">
                  <c:v>508.57480609219994</c:v>
                </c:pt>
                <c:pt idx="22">
                  <c:v>502.57511543491569</c:v>
                </c:pt>
                <c:pt idx="23">
                  <c:v>501.43533190449136</c:v>
                </c:pt>
                <c:pt idx="24">
                  <c:v>501.10006086625708</c:v>
                </c:pt>
                <c:pt idx="25">
                  <c:v>496.24243430963719</c:v>
                </c:pt>
                <c:pt idx="26">
                  <c:v>493.42235622478114</c:v>
                </c:pt>
                <c:pt idx="27">
                  <c:v>492.78613621721502</c:v>
                </c:pt>
                <c:pt idx="28">
                  <c:v>475.40894871427082</c:v>
                </c:pt>
                <c:pt idx="29">
                  <c:v>475.39117629697387</c:v>
                </c:pt>
                <c:pt idx="30">
                  <c:v>466.55281342493777</c:v>
                </c:pt>
                <c:pt idx="31">
                  <c:v>464.78193504731428</c:v>
                </c:pt>
                <c:pt idx="32">
                  <c:v>454.82881704469946</c:v>
                </c:pt>
                <c:pt idx="33">
                  <c:v>434.89804899882677</c:v>
                </c:pt>
                <c:pt idx="34">
                  <c:v>427.99780349354506</c:v>
                </c:pt>
                <c:pt idx="35">
                  <c:v>419.60803201567819</c:v>
                </c:pt>
                <c:pt idx="36">
                  <c:v>415.72876056662182</c:v>
                </c:pt>
                <c:pt idx="37">
                  <c:v>415.70988331756956</c:v>
                </c:pt>
                <c:pt idx="38">
                  <c:v>411.13152218984726</c:v>
                </c:pt>
                <c:pt idx="39">
                  <c:v>403.09974498931552</c:v>
                </c:pt>
                <c:pt idx="40">
                  <c:v>400.68210274807643</c:v>
                </c:pt>
                <c:pt idx="41">
                  <c:v>386.4853719786999</c:v>
                </c:pt>
                <c:pt idx="42">
                  <c:v>331.63882675324032</c:v>
                </c:pt>
                <c:pt idx="43">
                  <c:v>538.39475099228969</c:v>
                </c:pt>
                <c:pt idx="44">
                  <c:v>534.19374581562931</c:v>
                </c:pt>
                <c:pt idx="45">
                  <c:v>530.66115987576109</c:v>
                </c:pt>
                <c:pt idx="46">
                  <c:v>528.54960483785692</c:v>
                </c:pt>
                <c:pt idx="47">
                  <c:v>527.70468413804872</c:v>
                </c:pt>
                <c:pt idx="48">
                  <c:v>523.27744748831401</c:v>
                </c:pt>
                <c:pt idx="49">
                  <c:v>515.80991021459351</c:v>
                </c:pt>
                <c:pt idx="50">
                  <c:v>509.22150412581487</c:v>
                </c:pt>
                <c:pt idx="51">
                  <c:v>501.93688847876132</c:v>
                </c:pt>
                <c:pt idx="52">
                  <c:v>498.48110941919532</c:v>
                </c:pt>
                <c:pt idx="53">
                  <c:v>490.22502077362617</c:v>
                </c:pt>
                <c:pt idx="54">
                  <c:v>486.63104094420942</c:v>
                </c:pt>
                <c:pt idx="55">
                  <c:v>480.54676259517385</c:v>
                </c:pt>
                <c:pt idx="56">
                  <c:v>473.2300910845986</c:v>
                </c:pt>
                <c:pt idx="57">
                  <c:v>436.73114467510754</c:v>
                </c:pt>
                <c:pt idx="58">
                  <c:v>425.48950953326022</c:v>
                </c:pt>
                <c:pt idx="59">
                  <c:v>424.59045572719725</c:v>
                </c:pt>
                <c:pt idx="60">
                  <c:v>421.33732688334368</c:v>
                </c:pt>
                <c:pt idx="61">
                  <c:v>417.61115864617545</c:v>
                </c:pt>
                <c:pt idx="62">
                  <c:v>411.31364872700988</c:v>
                </c:pt>
                <c:pt idx="63">
                  <c:v>408.66911399169703</c:v>
                </c:pt>
                <c:pt idx="64">
                  <c:v>386.40336652036831</c:v>
                </c:pt>
                <c:pt idx="65">
                  <c:v>383.68238263468726</c:v>
                </c:pt>
                <c:pt idx="66">
                  <c:v>378.44218453849993</c:v>
                </c:pt>
                <c:pt idx="67">
                  <c:v>375.74510195446885</c:v>
                </c:pt>
              </c:numCache>
            </c:numRef>
          </c:yVal>
          <c:smooth val="0"/>
          <c:extLst>
            <c:ext xmlns:c16="http://schemas.microsoft.com/office/drawing/2014/chart" uri="{C3380CC4-5D6E-409C-BE32-E72D297353CC}">
              <c16:uniqueId val="{00000002-4EDD-4EBE-9DA2-86C93E6FD06F}"/>
            </c:ext>
          </c:extLst>
        </c:ser>
        <c:ser>
          <c:idx val="3"/>
          <c:order val="2"/>
          <c:tx>
            <c:strRef>
              <c:f>Tabelle1!$E$1</c:f>
              <c:strCache>
                <c:ptCount val="1"/>
                <c:pt idx="0">
                  <c:v>Strength of the relationship between performance and socio-economic status is below the OECD average</c:v>
                </c:pt>
              </c:strCache>
            </c:strRef>
          </c:tx>
          <c:spPr>
            <a:ln w="25400" cap="rnd">
              <a:noFill/>
              <a:round/>
            </a:ln>
            <a:effectLst/>
          </c:spPr>
          <c:marker>
            <c:symbol val="diamond"/>
            <c:size val="7"/>
            <c:spPr>
              <a:solidFill>
                <a:srgbClr val="005681"/>
              </a:solidFill>
              <a:ln w="9525">
                <a:noFill/>
              </a:ln>
              <a:effectLst/>
            </c:spPr>
          </c:marker>
          <c:dLbls>
            <c:dLbl>
              <c:idx val="43"/>
              <c:layout>
                <c:manualLayout>
                  <c:x val="-3.5167714376735278E-2"/>
                  <c:y val="-3.6618639542835812E-2"/>
                </c:manualLayout>
              </c:layout>
              <c:tx>
                <c:rich>
                  <a:bodyPr/>
                  <a:lstStyle/>
                  <a:p>
                    <a:r>
                      <a:rPr lang="en-US" dirty="0" err="1" smtClean="0">
                        <a:solidFill>
                          <a:srgbClr val="005681"/>
                        </a:solidFill>
                      </a:rPr>
                      <a:t>J</a:t>
                    </a:r>
                    <a:r>
                      <a:rPr lang="en-US" dirty="0" err="1" smtClean="0"/>
                      <a:t>apon</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342A-41EA-A907-98EC76A651A7}"/>
                </c:ext>
              </c:extLst>
            </c:dLbl>
            <c:dLbl>
              <c:idx val="44"/>
              <c:layout>
                <c:manualLayout>
                  <c:x val="-2.0780922131707187E-2"/>
                  <c:y val="-3.3289672311668919E-2"/>
                </c:manualLayout>
              </c:layout>
              <c:tx>
                <c:rich>
                  <a:bodyPr/>
                  <a:lstStyle/>
                  <a:p>
                    <a:r>
                      <a:rPr lang="en-US" dirty="0" err="1" smtClean="0">
                        <a:solidFill>
                          <a:srgbClr val="005681"/>
                        </a:solidFill>
                      </a:rPr>
                      <a:t>E</a:t>
                    </a:r>
                    <a:r>
                      <a:rPr lang="en-US" dirty="0" err="1" smtClean="0"/>
                      <a:t>stonie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C-342A-41EA-A907-98EC76A651A7}"/>
                </c:ext>
              </c:extLst>
            </c:dLbl>
            <c:dLbl>
              <c:idx val="45"/>
              <c:layout>
                <c:manualLayout>
                  <c:x val="-7.3532493696810308E-2"/>
                  <c:y val="-1.664483615583446E-2"/>
                </c:manualLayout>
              </c:layout>
              <c:tx>
                <c:rich>
                  <a:bodyPr/>
                  <a:lstStyle/>
                  <a:p>
                    <a:r>
                      <a:rPr lang="en-US" dirty="0" err="1" smtClean="0">
                        <a:solidFill>
                          <a:srgbClr val="005681"/>
                        </a:solidFill>
                      </a:rPr>
                      <a:t>F</a:t>
                    </a:r>
                    <a:r>
                      <a:rPr lang="en-US" dirty="0" err="1" smtClean="0"/>
                      <a:t>inlande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342A-41EA-A907-98EC76A651A7}"/>
                </c:ext>
              </c:extLst>
            </c:dLbl>
            <c:dLbl>
              <c:idx val="46"/>
              <c:layout>
                <c:manualLayout>
                  <c:x val="-8.312368852682897E-2"/>
                  <c:y val="-3.6618639542835812E-2"/>
                </c:manualLayout>
              </c:layout>
              <c:tx>
                <c:rich>
                  <a:bodyPr/>
                  <a:lstStyle/>
                  <a:p>
                    <a:r>
                      <a:rPr lang="en-US" dirty="0">
                        <a:solidFill>
                          <a:srgbClr val="005681"/>
                        </a:solidFill>
                      </a:rPr>
                      <a:t>M</a:t>
                    </a:r>
                    <a:r>
                      <a:rPr lang="en-US" dirty="0"/>
                      <a:t>acao (</a:t>
                    </a:r>
                    <a:r>
                      <a:rPr lang="en-US" dirty="0" smtClean="0"/>
                      <a:t>Chine)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E-342A-41EA-A907-98EC76A651A7}"/>
                </c:ext>
              </c:extLst>
            </c:dLbl>
            <c:dLbl>
              <c:idx val="47"/>
              <c:layout>
                <c:manualLayout>
                  <c:x val="-9.5911948300186692E-3"/>
                  <c:y val="-6.657934462333784E-3"/>
                </c:manualLayout>
              </c:layout>
              <c:tx>
                <c:rich>
                  <a:bodyPr/>
                  <a:lstStyle/>
                  <a:p>
                    <a:r>
                      <a:rPr lang="en-US" dirty="0" smtClean="0">
                        <a:solidFill>
                          <a:srgbClr val="005681"/>
                        </a:solidFill>
                      </a:rPr>
                      <a:t>C</a:t>
                    </a:r>
                    <a:r>
                      <a:rPr lang="en-US" dirty="0" smtClean="0"/>
                      <a:t>anada</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F-342A-41EA-A907-98EC76A651A7}"/>
                </c:ext>
              </c:extLst>
            </c:dLbl>
            <c:dLbl>
              <c:idx val="48"/>
              <c:layout>
                <c:manualLayout>
                  <c:x val="-4.3160376735084278E-2"/>
                  <c:y val="2.3302770618168246E-2"/>
                </c:manualLayout>
              </c:layout>
              <c:tx>
                <c:rich>
                  <a:bodyPr/>
                  <a:lstStyle/>
                  <a:p>
                    <a:r>
                      <a:rPr lang="en-US" dirty="0">
                        <a:solidFill>
                          <a:srgbClr val="005681"/>
                        </a:solidFill>
                      </a:rPr>
                      <a:t>H</a:t>
                    </a:r>
                    <a:r>
                      <a:rPr lang="en-US" dirty="0"/>
                      <a:t>ong Kong (</a:t>
                    </a:r>
                    <a:r>
                      <a:rPr lang="en-US" dirty="0" smtClean="0"/>
                      <a:t>Chine)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0-342A-41EA-A907-98EC76A651A7}"/>
                </c:ext>
              </c:extLst>
            </c:dLbl>
            <c:dLbl>
              <c:idx val="49"/>
              <c:layout>
                <c:manualLayout>
                  <c:x val="-1.5985324716698466E-3"/>
                  <c:y val="-1.664483615583446E-2"/>
                </c:manualLayout>
              </c:layout>
              <c:tx>
                <c:rich>
                  <a:bodyPr/>
                  <a:lstStyle/>
                  <a:p>
                    <a:r>
                      <a:rPr lang="en-US" dirty="0" err="1" smtClean="0">
                        <a:solidFill>
                          <a:srgbClr val="005681"/>
                        </a:solidFill>
                      </a:rPr>
                      <a:t>Corée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435-4AD2-89EC-8C03BE3B3B5F}"/>
                </c:ext>
              </c:extLst>
            </c:dLbl>
            <c:dLbl>
              <c:idx val="50"/>
              <c:layout>
                <c:manualLayout>
                  <c:x val="-7.9926623583489401E-3"/>
                  <c:y val="3.3289672311668616E-3"/>
                </c:manualLayout>
              </c:layout>
              <c:tx>
                <c:rich>
                  <a:bodyPr/>
                  <a:lstStyle/>
                  <a:p>
                    <a:r>
                      <a:rPr lang="en-US" dirty="0" err="1" smtClean="0">
                        <a:solidFill>
                          <a:srgbClr val="005681"/>
                        </a:solidFill>
                      </a:rPr>
                      <a:t>Royaume-Uni</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2-342A-41EA-A907-98EC76A651A7}"/>
                </c:ext>
              </c:extLst>
            </c:dLbl>
            <c:dLbl>
              <c:idx val="51"/>
              <c:layout>
                <c:manualLayout>
                  <c:x val="-4.3160502603782833E-2"/>
                  <c:y val="9.9869016935007077E-3"/>
                </c:manualLayout>
              </c:layout>
              <c:tx>
                <c:rich>
                  <a:bodyPr/>
                  <a:lstStyle/>
                  <a:p>
                    <a:r>
                      <a:rPr lang="en-US" dirty="0" err="1" smtClean="0">
                        <a:solidFill>
                          <a:srgbClr val="005681"/>
                        </a:solidFill>
                      </a:rPr>
                      <a:t>Danemark</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3-342A-41EA-A907-98EC76A651A7}"/>
                </c:ext>
              </c:extLst>
            </c:dLbl>
            <c:dLbl>
              <c:idx val="52"/>
              <c:layout/>
              <c:tx>
                <c:rich>
                  <a:bodyPr/>
                  <a:lstStyle/>
                  <a:p>
                    <a:r>
                      <a:rPr lang="en-US" dirty="0" err="1" smtClean="0">
                        <a:solidFill>
                          <a:srgbClr val="005681"/>
                        </a:solidFill>
                      </a:rPr>
                      <a:t>N</a:t>
                    </a:r>
                    <a:r>
                      <a:rPr lang="en-US" dirty="0" err="1" smtClean="0"/>
                      <a:t>orvège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4-342A-41EA-A907-98EC76A651A7}"/>
                </c:ext>
              </c:extLst>
            </c:dLbl>
            <c:dLbl>
              <c:idx val="53"/>
              <c:layout>
                <c:manualLayout>
                  <c:x val="-3.1970649433395761E-3"/>
                  <c:y val="-3.328967231166892E-3"/>
                </c:manualLayout>
              </c:layout>
              <c:tx>
                <c:rich>
                  <a:bodyPr/>
                  <a:lstStyle/>
                  <a:p>
                    <a:r>
                      <a:rPr lang="en-US" dirty="0" err="1" smtClean="0">
                        <a:solidFill>
                          <a:srgbClr val="005681"/>
                        </a:solidFill>
                      </a:rPr>
                      <a:t>Lettonie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5-342A-41EA-A907-98EC76A651A7}"/>
                </c:ext>
              </c:extLst>
            </c:dLbl>
            <c:dLbl>
              <c:idx val="54"/>
              <c:layout>
                <c:manualLayout>
                  <c:x val="-3.1970649433395761E-3"/>
                  <c:y val="1.3315868924667568E-2"/>
                </c:manualLayout>
              </c:layout>
              <c:tx>
                <c:rich>
                  <a:bodyPr/>
                  <a:lstStyle/>
                  <a:p>
                    <a:r>
                      <a:rPr lang="en-US" dirty="0" err="1" smtClean="0">
                        <a:solidFill>
                          <a:srgbClr val="005681"/>
                        </a:solidFill>
                      </a:rPr>
                      <a:t>R</a:t>
                    </a:r>
                    <a:r>
                      <a:rPr lang="en-US" dirty="0" err="1" smtClean="0"/>
                      <a:t>ussie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6-342A-41EA-A907-98EC76A651A7}"/>
                </c:ext>
              </c:extLst>
            </c:dLbl>
            <c:dLbl>
              <c:idx val="55"/>
              <c:layout/>
              <c:tx>
                <c:rich>
                  <a:bodyPr/>
                  <a:lstStyle/>
                  <a:p>
                    <a:r>
                      <a:rPr lang="en-US" dirty="0" err="1" smtClean="0">
                        <a:solidFill>
                          <a:srgbClr val="005681"/>
                        </a:solidFill>
                      </a:rPr>
                      <a:t>I</a:t>
                    </a:r>
                    <a:r>
                      <a:rPr lang="en-US" dirty="0" err="1" smtClean="0"/>
                      <a:t>talie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7-342A-41EA-A907-98EC76A651A7}"/>
                </c:ext>
              </c:extLst>
            </c:dLbl>
            <c:dLbl>
              <c:idx val="56"/>
              <c:layout/>
              <c:tx>
                <c:rich>
                  <a:bodyPr/>
                  <a:lstStyle/>
                  <a:p>
                    <a:r>
                      <a:rPr lang="en-US" dirty="0" err="1" smtClean="0">
                        <a:solidFill>
                          <a:srgbClr val="005681"/>
                        </a:solidFill>
                      </a:rPr>
                      <a:t>Islande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8-342A-41EA-A907-98EC76A651A7}"/>
                </c:ext>
              </c:extLst>
            </c:dLbl>
            <c:dLbl>
              <c:idx val="57"/>
              <c:layout>
                <c:manualLayout>
                  <c:x val="-7.5131026168480039E-2"/>
                  <c:y val="-3.3289672311668919E-2"/>
                </c:manualLayout>
              </c:layout>
              <c:tx>
                <c:rich>
                  <a:bodyPr/>
                  <a:lstStyle/>
                  <a:p>
                    <a:r>
                      <a:rPr lang="en-US" dirty="0" err="1" smtClean="0">
                        <a:solidFill>
                          <a:srgbClr val="005681"/>
                        </a:solidFill>
                      </a:rPr>
                      <a:t>Émirats</a:t>
                    </a:r>
                    <a:r>
                      <a:rPr lang="en-US" dirty="0" smtClean="0">
                        <a:solidFill>
                          <a:srgbClr val="005681"/>
                        </a:solidFill>
                      </a:rPr>
                      <a:t> </a:t>
                    </a:r>
                    <a:r>
                      <a:rPr lang="en-US" dirty="0" err="1" smtClean="0">
                        <a:solidFill>
                          <a:srgbClr val="005681"/>
                        </a:solidFill>
                      </a:rPr>
                      <a:t>arabes</a:t>
                    </a:r>
                    <a:r>
                      <a:rPr lang="en-US" dirty="0" smtClean="0">
                        <a:solidFill>
                          <a:srgbClr val="005681"/>
                        </a:solidFill>
                      </a:rPr>
                      <a:t> unis</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9-342A-41EA-A907-98EC76A651A7}"/>
                </c:ext>
              </c:extLst>
            </c:dLbl>
            <c:dLbl>
              <c:idx val="58"/>
              <c:layout>
                <c:manualLayout>
                  <c:x val="-9.5911948300187282E-3"/>
                  <c:y val="6.1030360876789585E-17"/>
                </c:manualLayout>
              </c:layout>
              <c:tx>
                <c:rich>
                  <a:bodyPr/>
                  <a:lstStyle/>
                  <a:p>
                    <a:r>
                      <a:rPr lang="en-US" dirty="0" err="1" smtClean="0">
                        <a:solidFill>
                          <a:srgbClr val="005681"/>
                        </a:solidFill>
                      </a:rPr>
                      <a:t>Turquie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A-342A-41EA-A907-98EC76A651A7}"/>
                </c:ext>
              </c:extLst>
            </c:dLbl>
            <c:dLbl>
              <c:idx val="59"/>
              <c:layout>
                <c:manualLayout>
                  <c:x val="-5.5948636508442583E-2"/>
                  <c:y val="-3.3289672311668864E-2"/>
                </c:manualLayout>
              </c:layout>
              <c:tx>
                <c:rich>
                  <a:bodyPr/>
                  <a:lstStyle/>
                  <a:p>
                    <a:r>
                      <a:rPr lang="en-US" dirty="0" err="1" smtClean="0">
                        <a:solidFill>
                          <a:srgbClr val="005681"/>
                        </a:solidFill>
                      </a:rPr>
                      <a:t>T</a:t>
                    </a:r>
                    <a:r>
                      <a:rPr lang="en-US" dirty="0" err="1" smtClean="0"/>
                      <a:t>rinité</a:t>
                    </a:r>
                    <a:r>
                      <a:rPr lang="en-US" dirty="0" smtClean="0"/>
                      <a:t>-et-Tobago</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B-342A-41EA-A907-98EC76A651A7}"/>
                </c:ext>
              </c:extLst>
            </c:dLbl>
            <c:dLbl>
              <c:idx val="60"/>
              <c:layout>
                <c:manualLayout>
                  <c:x val="-2.5576519546716549E-2"/>
                  <c:y val="1.3315868924667568E-2"/>
                </c:manualLayout>
              </c:layout>
              <c:tx>
                <c:rich>
                  <a:bodyPr/>
                  <a:lstStyle/>
                  <a:p>
                    <a:r>
                      <a:rPr lang="en-US" dirty="0" err="1" smtClean="0">
                        <a:solidFill>
                          <a:srgbClr val="005681"/>
                        </a:solidFill>
                      </a:rPr>
                      <a:t>T</a:t>
                    </a:r>
                    <a:r>
                      <a:rPr lang="en-US" dirty="0" err="1" smtClean="0"/>
                      <a:t>haïlande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C-342A-41EA-A907-98EC76A651A7}"/>
                </c:ext>
              </c:extLst>
            </c:dLbl>
            <c:dLbl>
              <c:idx val="61"/>
              <c:layout/>
              <c:tx>
                <c:rich>
                  <a:bodyPr/>
                  <a:lstStyle/>
                  <a:p>
                    <a:r>
                      <a:rPr lang="en-US">
                        <a:solidFill>
                          <a:srgbClr val="005681"/>
                        </a:solidFill>
                      </a:rPr>
                      <a:t>Q</a:t>
                    </a:r>
                    <a:r>
                      <a:rPr lang="en-US"/>
                      <a:t>atar</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D-342A-41EA-A907-98EC76A651A7}"/>
                </c:ext>
              </c:extLst>
            </c:dLbl>
            <c:dLbl>
              <c:idx val="62"/>
              <c:layout>
                <c:manualLayout>
                  <c:x val="-3.3569181905065547E-2"/>
                  <c:y val="2.3302770618168246E-2"/>
                </c:manualLayout>
              </c:layout>
              <c:tx>
                <c:rich>
                  <a:bodyPr/>
                  <a:lstStyle/>
                  <a:p>
                    <a:r>
                      <a:rPr lang="en-US" dirty="0" err="1" smtClean="0">
                        <a:solidFill>
                          <a:srgbClr val="005681"/>
                        </a:solidFill>
                      </a:rPr>
                      <a:t>M</a:t>
                    </a:r>
                    <a:r>
                      <a:rPr lang="en-US" dirty="0" err="1" smtClean="0"/>
                      <a:t>onténégro</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E-342A-41EA-A907-98EC76A651A7}"/>
                </c:ext>
              </c:extLst>
            </c:dLbl>
            <c:dLbl>
              <c:idx val="63"/>
              <c:layout>
                <c:manualLayout>
                  <c:x val="-2.2379454603376973E-2"/>
                  <c:y val="2.3302770618168246E-2"/>
                </c:manualLayout>
              </c:layout>
              <c:tx>
                <c:rich>
                  <a:bodyPr/>
                  <a:lstStyle/>
                  <a:p>
                    <a:r>
                      <a:rPr lang="en-US" dirty="0" err="1" smtClean="0">
                        <a:solidFill>
                          <a:srgbClr val="005681"/>
                        </a:solidFill>
                      </a:rPr>
                      <a:t>J</a:t>
                    </a:r>
                    <a:r>
                      <a:rPr lang="en-US" dirty="0" err="1" smtClean="0"/>
                      <a:t>ordanie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F-342A-41EA-A907-98EC76A651A7}"/>
                </c:ext>
              </c:extLst>
            </c:dLbl>
            <c:dLbl>
              <c:idx val="64"/>
              <c:layout>
                <c:manualLayout>
                  <c:x val="-2.5576519546716608E-2"/>
                  <c:y val="2.6631737849335136E-2"/>
                </c:manualLayout>
              </c:layout>
              <c:tx>
                <c:rich>
                  <a:bodyPr/>
                  <a:lstStyle/>
                  <a:p>
                    <a:r>
                      <a:rPr lang="en-US" dirty="0" err="1" smtClean="0">
                        <a:solidFill>
                          <a:srgbClr val="005681"/>
                        </a:solidFill>
                      </a:rPr>
                      <a:t>T</a:t>
                    </a:r>
                    <a:r>
                      <a:rPr lang="en-US" dirty="0" err="1" smtClean="0"/>
                      <a:t>unisie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40-342A-41EA-A907-98EC76A651A7}"/>
                </c:ext>
              </c:extLst>
            </c:dLbl>
            <c:dLbl>
              <c:idx val="65"/>
              <c:layout>
                <c:manualLayout>
                  <c:x val="-1.1189727301688516E-2"/>
                  <c:y val="-2.3302770618168246E-2"/>
                </c:manualLayout>
              </c:layout>
              <c:tx>
                <c:rich>
                  <a:bodyPr/>
                  <a:lstStyle/>
                  <a:p>
                    <a:r>
                      <a:rPr lang="en-US">
                        <a:solidFill>
                          <a:srgbClr val="005681"/>
                        </a:solidFill>
                      </a:rPr>
                      <a:t>F</a:t>
                    </a:r>
                    <a:r>
                      <a:rPr lang="en-US"/>
                      <a:t>YROM</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41-342A-41EA-A907-98EC76A651A7}"/>
                </c:ext>
              </c:extLst>
            </c:dLbl>
            <c:dLbl>
              <c:idx val="66"/>
              <c:layout>
                <c:manualLayout>
                  <c:x val="-2.0780922131707243E-2"/>
                  <c:y val="2.3302770618168246E-2"/>
                </c:manualLayout>
              </c:layout>
              <c:tx>
                <c:rich>
                  <a:bodyPr/>
                  <a:lstStyle/>
                  <a:p>
                    <a:r>
                      <a:rPr lang="en-US">
                        <a:solidFill>
                          <a:srgbClr val="005681"/>
                        </a:solidFill>
                      </a:rPr>
                      <a:t>K</a:t>
                    </a:r>
                    <a:r>
                      <a:rPr lang="en-US"/>
                      <a:t>osovo</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42-342A-41EA-A907-98EC76A651A7}"/>
                </c:ext>
              </c:extLst>
            </c:dLbl>
            <c:dLbl>
              <c:idx val="67"/>
              <c:layout>
                <c:manualLayout>
                  <c:x val="-4.3160376735084278E-2"/>
                  <c:y val="2.9960705080502029E-2"/>
                </c:manualLayout>
              </c:layout>
              <c:tx>
                <c:rich>
                  <a:bodyPr/>
                  <a:lstStyle/>
                  <a:p>
                    <a:r>
                      <a:rPr lang="en-US" dirty="0" err="1" smtClean="0">
                        <a:solidFill>
                          <a:srgbClr val="005681"/>
                        </a:solidFill>
                      </a:rPr>
                      <a:t>A</a:t>
                    </a:r>
                    <a:r>
                      <a:rPr lang="en-US" dirty="0" err="1" smtClean="0"/>
                      <a:t>lgérie</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43-342A-41EA-A907-98EC76A651A7}"/>
                </c:ext>
              </c:extLst>
            </c:dLbl>
            <c:spPr>
              <a:noFill/>
              <a:ln>
                <a:noFill/>
              </a:ln>
              <a:effectLst/>
            </c:spPr>
            <c:txPr>
              <a:bodyPr/>
              <a:lstStyle/>
              <a:p>
                <a:pPr>
                  <a:defRPr>
                    <a:solidFill>
                      <a:srgbClr val="005681"/>
                    </a:solidFill>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numRef>
              <c:f>Tabelle1!$E$2:$E$69</c:f>
              <c:numCache>
                <c:formatCode>General</c:formatCode>
                <c:ptCount val="68"/>
                <c:pt idx="43" formatCode="0.0">
                  <c:v>10.061388714953814</c:v>
                </c:pt>
                <c:pt idx="44" formatCode="0.0">
                  <c:v>7.8478994824353512</c:v>
                </c:pt>
                <c:pt idx="45" formatCode="0.0">
                  <c:v>10.007774529424836</c:v>
                </c:pt>
                <c:pt idx="46" formatCode="0.0">
                  <c:v>1.6988451200419932</c:v>
                </c:pt>
                <c:pt idx="47" formatCode="0.0">
                  <c:v>8.7690372329324742</c:v>
                </c:pt>
                <c:pt idx="48" formatCode="0.0">
                  <c:v>4.8532271800057858</c:v>
                </c:pt>
                <c:pt idx="49" formatCode="0.0">
                  <c:v>10.109405221707409</c:v>
                </c:pt>
                <c:pt idx="50" formatCode="0.0">
                  <c:v>10.534972332555759</c:v>
                </c:pt>
                <c:pt idx="51" formatCode="0.0">
                  <c:v>10.422240937790553</c:v>
                </c:pt>
                <c:pt idx="52" formatCode="0.0">
                  <c:v>8.2032603554933061</c:v>
                </c:pt>
                <c:pt idx="53" formatCode="0.0">
                  <c:v>8.7375812116092195</c:v>
                </c:pt>
                <c:pt idx="54" formatCode="0.0">
                  <c:v>6.6973043015425073</c:v>
                </c:pt>
                <c:pt idx="55" formatCode="0.0">
                  <c:v>9.6432389686295288</c:v>
                </c:pt>
                <c:pt idx="56" formatCode="0.0">
                  <c:v>4.922382462238482</c:v>
                </c:pt>
                <c:pt idx="57" formatCode="0.0">
                  <c:v>4.8731132474580008</c:v>
                </c:pt>
                <c:pt idx="58" formatCode="0.0">
                  <c:v>9.0404932653805332</c:v>
                </c:pt>
                <c:pt idx="59" formatCode="0.0">
                  <c:v>9.9587248407579949</c:v>
                </c:pt>
                <c:pt idx="60" formatCode="0.0">
                  <c:v>8.9961279690992484</c:v>
                </c:pt>
                <c:pt idx="61" formatCode="0.0">
                  <c:v>4.4231868269432155</c:v>
                </c:pt>
                <c:pt idx="62" formatCode="0.0">
                  <c:v>5.011385258604939</c:v>
                </c:pt>
                <c:pt idx="63" formatCode="0.0">
                  <c:v>9.3672359135392576</c:v>
                </c:pt>
                <c:pt idx="64" formatCode="0.0">
                  <c:v>9.00989612062879</c:v>
                </c:pt>
                <c:pt idx="65" formatCode="0.0">
                  <c:v>6.8689186754343199</c:v>
                </c:pt>
                <c:pt idx="66" formatCode="0.0">
                  <c:v>5.0957009442386454</c:v>
                </c:pt>
                <c:pt idx="67" formatCode="0.0">
                  <c:v>1.4432705988999761</c:v>
                </c:pt>
              </c:numCache>
            </c:numRef>
          </c:xVal>
          <c:yVal>
            <c:numRef>
              <c:f>Tabelle1!$B$2:$B$69</c:f>
              <c:numCache>
                <c:formatCode>0</c:formatCode>
                <c:ptCount val="68"/>
                <c:pt idx="0">
                  <c:v>555.5746824983803</c:v>
                </c:pt>
                <c:pt idx="1">
                  <c:v>517.77928127313987</c:v>
                </c:pt>
                <c:pt idx="2">
                  <c:v>509.1406471204898</c:v>
                </c:pt>
                <c:pt idx="3">
                  <c:v>505.50581540018243</c:v>
                </c:pt>
                <c:pt idx="4">
                  <c:v>501.99971399904985</c:v>
                </c:pt>
                <c:pt idx="5">
                  <c:v>495.03748644934797</c:v>
                </c:pt>
                <c:pt idx="6">
                  <c:v>494.97759995106071</c:v>
                </c:pt>
                <c:pt idx="7">
                  <c:v>492.83004919957159</c:v>
                </c:pt>
                <c:pt idx="8">
                  <c:v>482.80637308386059</c:v>
                </c:pt>
                <c:pt idx="9">
                  <c:v>476.74751176879209</c:v>
                </c:pt>
                <c:pt idx="10">
                  <c:v>475.1865978922587</c:v>
                </c:pt>
                <c:pt idx="11">
                  <c:v>460.77485550976508</c:v>
                </c:pt>
                <c:pt idx="12">
                  <c:v>446.95606627464122</c:v>
                </c:pt>
                <c:pt idx="13">
                  <c:v>445.77195679583639</c:v>
                </c:pt>
                <c:pt idx="14">
                  <c:v>435.36295478004325</c:v>
                </c:pt>
                <c:pt idx="15">
                  <c:v>396.68364905628727</c:v>
                </c:pt>
                <c:pt idx="16">
                  <c:v>532.34745480583035</c:v>
                </c:pt>
                <c:pt idx="17">
                  <c:v>524.64451940514675</c:v>
                </c:pt>
                <c:pt idx="18">
                  <c:v>513.3035121799054</c:v>
                </c:pt>
                <c:pt idx="19">
                  <c:v>512.86357797346125</c:v>
                </c:pt>
                <c:pt idx="20">
                  <c:v>509.99385407231341</c:v>
                </c:pt>
                <c:pt idx="21">
                  <c:v>508.57480609219994</c:v>
                </c:pt>
                <c:pt idx="22">
                  <c:v>502.57511543491569</c:v>
                </c:pt>
                <c:pt idx="23">
                  <c:v>501.43533190449136</c:v>
                </c:pt>
                <c:pt idx="24">
                  <c:v>501.10006086625708</c:v>
                </c:pt>
                <c:pt idx="25">
                  <c:v>496.24243430963719</c:v>
                </c:pt>
                <c:pt idx="26">
                  <c:v>493.42235622478114</c:v>
                </c:pt>
                <c:pt idx="27">
                  <c:v>492.78613621721502</c:v>
                </c:pt>
                <c:pt idx="28">
                  <c:v>475.40894871427082</c:v>
                </c:pt>
                <c:pt idx="29">
                  <c:v>475.39117629697387</c:v>
                </c:pt>
                <c:pt idx="30">
                  <c:v>466.55281342493777</c:v>
                </c:pt>
                <c:pt idx="31">
                  <c:v>464.78193504731428</c:v>
                </c:pt>
                <c:pt idx="32">
                  <c:v>454.82881704469946</c:v>
                </c:pt>
                <c:pt idx="33">
                  <c:v>434.89804899882677</c:v>
                </c:pt>
                <c:pt idx="34">
                  <c:v>427.99780349354506</c:v>
                </c:pt>
                <c:pt idx="35">
                  <c:v>419.60803201567819</c:v>
                </c:pt>
                <c:pt idx="36">
                  <c:v>415.72876056662182</c:v>
                </c:pt>
                <c:pt idx="37">
                  <c:v>415.70988331756956</c:v>
                </c:pt>
                <c:pt idx="38">
                  <c:v>411.13152218984726</c:v>
                </c:pt>
                <c:pt idx="39">
                  <c:v>403.09974498931552</c:v>
                </c:pt>
                <c:pt idx="40">
                  <c:v>400.68210274807643</c:v>
                </c:pt>
                <c:pt idx="41">
                  <c:v>386.4853719786999</c:v>
                </c:pt>
                <c:pt idx="42">
                  <c:v>331.63882675324032</c:v>
                </c:pt>
                <c:pt idx="43">
                  <c:v>538.39475099228969</c:v>
                </c:pt>
                <c:pt idx="44">
                  <c:v>534.19374581562931</c:v>
                </c:pt>
                <c:pt idx="45">
                  <c:v>530.66115987576109</c:v>
                </c:pt>
                <c:pt idx="46">
                  <c:v>528.54960483785692</c:v>
                </c:pt>
                <c:pt idx="47">
                  <c:v>527.70468413804872</c:v>
                </c:pt>
                <c:pt idx="48">
                  <c:v>523.27744748831401</c:v>
                </c:pt>
                <c:pt idx="49">
                  <c:v>515.80991021459351</c:v>
                </c:pt>
                <c:pt idx="50">
                  <c:v>509.22150412581487</c:v>
                </c:pt>
                <c:pt idx="51">
                  <c:v>501.93688847876132</c:v>
                </c:pt>
                <c:pt idx="52">
                  <c:v>498.48110941919532</c:v>
                </c:pt>
                <c:pt idx="53">
                  <c:v>490.22502077362617</c:v>
                </c:pt>
                <c:pt idx="54">
                  <c:v>486.63104094420942</c:v>
                </c:pt>
                <c:pt idx="55">
                  <c:v>480.54676259517385</c:v>
                </c:pt>
                <c:pt idx="56">
                  <c:v>473.2300910845986</c:v>
                </c:pt>
                <c:pt idx="57">
                  <c:v>436.73114467510754</c:v>
                </c:pt>
                <c:pt idx="58">
                  <c:v>425.48950953326022</c:v>
                </c:pt>
                <c:pt idx="59">
                  <c:v>424.59045572719725</c:v>
                </c:pt>
                <c:pt idx="60">
                  <c:v>421.33732688334368</c:v>
                </c:pt>
                <c:pt idx="61">
                  <c:v>417.61115864617545</c:v>
                </c:pt>
                <c:pt idx="62">
                  <c:v>411.31364872700988</c:v>
                </c:pt>
                <c:pt idx="63">
                  <c:v>408.66911399169703</c:v>
                </c:pt>
                <c:pt idx="64">
                  <c:v>386.40336652036831</c:v>
                </c:pt>
                <c:pt idx="65">
                  <c:v>383.68238263468726</c:v>
                </c:pt>
                <c:pt idx="66">
                  <c:v>378.44218453849993</c:v>
                </c:pt>
                <c:pt idx="67">
                  <c:v>375.74510195446885</c:v>
                </c:pt>
              </c:numCache>
            </c:numRef>
          </c:yVal>
          <c:smooth val="0"/>
          <c:extLst>
            <c:ext xmlns:c16="http://schemas.microsoft.com/office/drawing/2014/chart" uri="{C3380CC4-5D6E-409C-BE32-E72D297353CC}">
              <c16:uniqueId val="{00000003-4EDD-4EBE-9DA2-86C93E6FD06F}"/>
            </c:ext>
          </c:extLst>
        </c:ser>
        <c:dLbls>
          <c:showLegendKey val="0"/>
          <c:showVal val="0"/>
          <c:showCatName val="0"/>
          <c:showSerName val="0"/>
          <c:showPercent val="0"/>
          <c:showBubbleSize val="0"/>
        </c:dLbls>
        <c:axId val="151954560"/>
        <c:axId val="151956480"/>
      </c:scatterChart>
      <c:valAx>
        <c:axId val="151954560"/>
        <c:scaling>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fr-FR" sz="1000" b="0" i="0" u="none" strike="noStrike" baseline="0" dirty="0" smtClean="0"/>
                  <a:t>Pourcentage de la variation de la performance expliqué par le niveau socio-économique </a:t>
                </a:r>
              </a:p>
            </c:rich>
          </c:tx>
          <c:layout>
            <c:manualLayout>
              <c:xMode val="edge"/>
              <c:yMode val="edge"/>
              <c:x val="0.22463560067752603"/>
              <c:y val="0.95172990517254941"/>
            </c:manualLayout>
          </c:layout>
          <c:overlay val="0"/>
          <c:spPr>
            <a:noFill/>
            <a:ln>
              <a:noFill/>
            </a:ln>
            <a:effectLst/>
          </c:spPr>
        </c:title>
        <c:numFmt formatCode="0" sourceLinked="0"/>
        <c:majorTickMark val="none"/>
        <c:minorTickMark val="none"/>
        <c:tickLblPos val="low"/>
        <c:spPr>
          <a:noFill/>
          <a:ln w="15875" cap="flat" cmpd="sng" algn="ctr">
            <a:solidFill>
              <a:srgbClr val="00568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51956480"/>
        <c:crossesAt val="490.92824950999983"/>
        <c:crossBetween val="midCat"/>
      </c:valAx>
      <c:valAx>
        <c:axId val="151956480"/>
        <c:scaling>
          <c:orientation val="minMax"/>
          <c:max val="575"/>
          <c:min val="300"/>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r>
                  <a:rPr lang="en-GB" sz="1400" b="0" i="0" u="none" strike="noStrike" baseline="0" dirty="0" smtClean="0"/>
                  <a:t>Score </a:t>
                </a:r>
                <a:r>
                  <a:rPr lang="en-GB" sz="1400" b="0" i="0" u="none" strike="noStrike" baseline="0" dirty="0" err="1" smtClean="0"/>
                  <a:t>moyen</a:t>
                </a:r>
                <a:r>
                  <a:rPr lang="en-GB" sz="1400" b="0" i="0" u="none" strike="noStrike" baseline="0" dirty="0" smtClean="0"/>
                  <a:t> </a:t>
                </a:r>
                <a:r>
                  <a:rPr lang="en-GB" sz="1400" b="0" i="0" u="none" strike="noStrike" baseline="0" dirty="0" err="1" smtClean="0"/>
                  <a:t>en</a:t>
                </a:r>
                <a:r>
                  <a:rPr lang="en-GB" sz="1400" b="0" i="0" u="none" strike="noStrike" baseline="0" dirty="0" smtClean="0"/>
                  <a:t> sciences </a:t>
                </a:r>
              </a:p>
            </c:rich>
          </c:tx>
          <c:layout>
            <c:manualLayout>
              <c:xMode val="edge"/>
              <c:yMode val="edge"/>
              <c:x val="8.931642849581749E-4"/>
              <c:y val="0.2177714220712742"/>
            </c:manualLayout>
          </c:layout>
          <c:overlay val="0"/>
          <c:spPr>
            <a:noFill/>
            <a:ln>
              <a:noFill/>
            </a:ln>
            <a:effectLst/>
          </c:spPr>
        </c:title>
        <c:numFmt formatCode="0" sourceLinked="1"/>
        <c:majorTickMark val="none"/>
        <c:minorTickMark val="none"/>
        <c:tickLblPos val="high"/>
        <c:spPr>
          <a:noFill/>
          <a:ln w="15875" cap="flat" cmpd="sng" algn="ctr">
            <a:solidFill>
              <a:srgbClr val="00568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51954560"/>
        <c:crossesAt val="12.3"/>
        <c:crossBetween val="midCat"/>
      </c:valAx>
      <c:spPr>
        <a:noFill/>
        <a:ln>
          <a:solidFill>
            <a:srgbClr val="0070C0"/>
          </a:solid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22475092221389E-2"/>
          <c:y val="0.13125187248810163"/>
          <c:w val="0.93340817592772174"/>
          <c:h val="0.46728852139125143"/>
        </c:manualLayout>
      </c:layout>
      <c:lineChart>
        <c:grouping val="standard"/>
        <c:varyColors val="0"/>
        <c:ser>
          <c:idx val="2"/>
          <c:order val="0"/>
          <c:tx>
            <c:strRef>
              <c:f>'Figure B2.3.'!$B$35</c:f>
              <c:strCache>
                <c:ptCount val="1"/>
                <c:pt idx="0">
                  <c:v>2016</c:v>
                </c:pt>
              </c:strCache>
            </c:strRef>
          </c:tx>
          <c:spPr>
            <a:ln>
              <a:noFill/>
            </a:ln>
          </c:spPr>
          <c:marker>
            <c:symbol val="triangle"/>
            <c:size val="9"/>
            <c:spPr>
              <a:solidFill>
                <a:schemeClr val="accent4"/>
              </a:solidFill>
              <a:ln>
                <a:noFill/>
              </a:ln>
            </c:spPr>
          </c:marker>
          <c:cat>
            <c:strRef>
              <c:f>'Figure B2.3.'!$A$36:$A$79</c:f>
              <c:strCache>
                <c:ptCount val="44"/>
                <c:pt idx="0">
                  <c:v>France</c:v>
                </c:pt>
                <c:pt idx="1">
                  <c:v>Royaume-Uni</c:v>
                </c:pt>
                <c:pt idx="2">
                  <c:v>Israël</c:v>
                </c:pt>
                <c:pt idx="3">
                  <c:v>Belgique</c:v>
                </c:pt>
                <c:pt idx="4">
                  <c:v>Danemark</c:v>
                </c:pt>
                <c:pt idx="5">
                  <c:v>Islande</c:v>
                </c:pt>
                <c:pt idx="6">
                  <c:v>Espagne</c:v>
                </c:pt>
                <c:pt idx="7">
                  <c:v>Norvège</c:v>
                </c:pt>
                <c:pt idx="8">
                  <c:v>Suède</c:v>
                </c:pt>
                <c:pt idx="9">
                  <c:v>Italie</c:v>
                </c:pt>
                <c:pt idx="10">
                  <c:v>Allemagne</c:v>
                </c:pt>
                <c:pt idx="11">
                  <c:v>Pays-Bas</c:v>
                </c:pt>
                <c:pt idx="12">
                  <c:v>Corée</c:v>
                </c:pt>
                <c:pt idx="13">
                  <c:v>Nouvelle-Zélande</c:v>
                </c:pt>
                <c:pt idx="14">
                  <c:v>Lettonie</c:v>
                </c:pt>
                <c:pt idx="15">
                  <c:v>Hongrie</c:v>
                </c:pt>
                <c:pt idx="16">
                  <c:v>Japon</c:v>
                </c:pt>
                <c:pt idx="17">
                  <c:v>Estonie</c:v>
                </c:pt>
                <c:pt idx="18">
                  <c:v>Autriche</c:v>
                </c:pt>
                <c:pt idx="19">
                  <c:v>Moyenne UE23</c:v>
                </c:pt>
                <c:pt idx="20">
                  <c:v>Slovénie</c:v>
                </c:pt>
                <c:pt idx="21">
                  <c:v>Portugal</c:v>
                </c:pt>
                <c:pt idx="22">
                  <c:v>République tchèque</c:v>
                </c:pt>
                <c:pt idx="23">
                  <c:v>Moyenne OCDE</c:v>
                </c:pt>
                <c:pt idx="24">
                  <c:v>Luxembourg</c:v>
                </c:pt>
                <c:pt idx="25">
                  <c:v>Australie</c:v>
                </c:pt>
                <c:pt idx="26">
                  <c:v>Pologne</c:v>
                </c:pt>
                <c:pt idx="27">
                  <c:v>Lituanie</c:v>
                </c:pt>
                <c:pt idx="28">
                  <c:v>Fédération de Russie</c:v>
                </c:pt>
                <c:pt idx="29">
                  <c:v>Mexique</c:v>
                </c:pt>
                <c:pt idx="30">
                  <c:v>Brésil</c:v>
                </c:pt>
                <c:pt idx="31">
                  <c:v>Chili</c:v>
                </c:pt>
                <c:pt idx="32">
                  <c:v>Finlande</c:v>
                </c:pt>
                <c:pt idx="33">
                  <c:v>Colombie</c:v>
                </c:pt>
                <c:pt idx="34">
                  <c:v>Irlande</c:v>
                </c:pt>
                <c:pt idx="35">
                  <c:v>Argentine</c:v>
                </c:pt>
                <c:pt idx="36">
                  <c:v>République slovaque</c:v>
                </c:pt>
                <c:pt idx="37">
                  <c:v>Indonésie</c:v>
                </c:pt>
                <c:pt idx="38">
                  <c:v>États-unis </c:v>
                </c:pt>
                <c:pt idx="39">
                  <c:v>Grèce</c:v>
                </c:pt>
                <c:pt idx="40">
                  <c:v>Costa Rica</c:v>
                </c:pt>
                <c:pt idx="41">
                  <c:v>Suisse</c:v>
                </c:pt>
                <c:pt idx="42">
                  <c:v>Turquie</c:v>
                </c:pt>
                <c:pt idx="43">
                  <c:v>Arabie saoudite</c:v>
                </c:pt>
              </c:strCache>
            </c:strRef>
          </c:cat>
          <c:val>
            <c:numRef>
              <c:f>'Figure B2.3.'!$B$36:$B$79</c:f>
              <c:numCache>
                <c:formatCode>#,##0.00</c:formatCode>
                <c:ptCount val="44"/>
                <c:pt idx="0">
                  <c:v>100</c:v>
                </c:pt>
                <c:pt idx="1">
                  <c:v>100</c:v>
                </c:pt>
                <c:pt idx="2">
                  <c:v>99.301315688959136</c:v>
                </c:pt>
                <c:pt idx="3">
                  <c:v>98.741596057913966</c:v>
                </c:pt>
                <c:pt idx="4">
                  <c:v>97.646219303469778</c:v>
                </c:pt>
                <c:pt idx="5">
                  <c:v>97.435897435897431</c:v>
                </c:pt>
                <c:pt idx="6">
                  <c:v>96.929702833605887</c:v>
                </c:pt>
                <c:pt idx="7">
                  <c:v>96.67955495936242</c:v>
                </c:pt>
                <c:pt idx="8">
                  <c:v>95.866704365084914</c:v>
                </c:pt>
                <c:pt idx="9">
                  <c:v>94.922412207454613</c:v>
                </c:pt>
                <c:pt idx="10">
                  <c:v>94.885004802812389</c:v>
                </c:pt>
                <c:pt idx="11">
                  <c:v>94.576546512995407</c:v>
                </c:pt>
                <c:pt idx="12">
                  <c:v>93.359455762275516</c:v>
                </c:pt>
                <c:pt idx="13">
                  <c:v>93.171344165435727</c:v>
                </c:pt>
                <c:pt idx="14">
                  <c:v>92.585669781931458</c:v>
                </c:pt>
                <c:pt idx="15">
                  <c:v>92.099192618223753</c:v>
                </c:pt>
                <c:pt idx="16">
                  <c:v>91.761743886743886</c:v>
                </c:pt>
                <c:pt idx="17">
                  <c:v>90.66854864005019</c:v>
                </c:pt>
                <c:pt idx="18">
                  <c:v>90.329814296105482</c:v>
                </c:pt>
                <c:pt idx="19">
                  <c:v>89.162764738747995</c:v>
                </c:pt>
                <c:pt idx="20">
                  <c:v>88.588651318243535</c:v>
                </c:pt>
                <c:pt idx="21">
                  <c:v>89.542481367821139</c:v>
                </c:pt>
                <c:pt idx="22">
                  <c:v>86.62166263476901</c:v>
                </c:pt>
                <c:pt idx="23">
                  <c:v>86.343763770615908</c:v>
                </c:pt>
                <c:pt idx="24">
                  <c:v>85.304604726976365</c:v>
                </c:pt>
                <c:pt idx="25">
                  <c:v>84.987288081997136</c:v>
                </c:pt>
                <c:pt idx="26">
                  <c:v>84.908032376905908</c:v>
                </c:pt>
                <c:pt idx="27">
                  <c:v>83.835509863851058</c:v>
                </c:pt>
                <c:pt idx="28">
                  <c:v>83.290266813008458</c:v>
                </c:pt>
                <c:pt idx="29">
                  <c:v>82.561812593924827</c:v>
                </c:pt>
                <c:pt idx="30">
                  <c:v>79.68906894370096</c:v>
                </c:pt>
                <c:pt idx="31">
                  <c:v>79.474722059841653</c:v>
                </c:pt>
                <c:pt idx="32">
                  <c:v>78.954483267823406</c:v>
                </c:pt>
                <c:pt idx="33">
                  <c:v>78.47612806364657</c:v>
                </c:pt>
                <c:pt idx="34">
                  <c:v>77.233664310800847</c:v>
                </c:pt>
                <c:pt idx="35">
                  <c:v>74.551024106702684</c:v>
                </c:pt>
                <c:pt idx="36">
                  <c:v>73.385087704364508</c:v>
                </c:pt>
                <c:pt idx="37">
                  <c:v>67.964635172874523</c:v>
                </c:pt>
                <c:pt idx="38">
                  <c:v>65.573927023663174</c:v>
                </c:pt>
                <c:pt idx="39">
                  <c:v>63.118000000000002</c:v>
                </c:pt>
                <c:pt idx="40">
                  <c:v>52.533058277278023</c:v>
                </c:pt>
                <c:pt idx="41">
                  <c:v>49.760869479362896</c:v>
                </c:pt>
                <c:pt idx="42">
                  <c:v>37.220211842889185</c:v>
                </c:pt>
                <c:pt idx="43">
                  <c:v>25.450540340082799</c:v>
                </c:pt>
              </c:numCache>
            </c:numRef>
          </c:val>
          <c:smooth val="0"/>
          <c:extLst>
            <c:ext xmlns:c16="http://schemas.microsoft.com/office/drawing/2014/chart" uri="{C3380CC4-5D6E-409C-BE32-E72D297353CC}">
              <c16:uniqueId val="{00000000-BE8A-4E4C-83D6-A5CFF4910F4F}"/>
            </c:ext>
          </c:extLst>
        </c:ser>
        <c:ser>
          <c:idx val="1"/>
          <c:order val="1"/>
          <c:tx>
            <c:strRef>
              <c:f>'Figure B2.3.'!$C$35</c:f>
              <c:strCache>
                <c:ptCount val="1"/>
                <c:pt idx="0">
                  <c:v>2010</c:v>
                </c:pt>
              </c:strCache>
            </c:strRef>
          </c:tx>
          <c:spPr>
            <a:ln w="28575">
              <a:noFill/>
            </a:ln>
          </c:spPr>
          <c:marker>
            <c:spPr>
              <a:solidFill>
                <a:schemeClr val="accent2"/>
              </a:solidFill>
              <a:ln>
                <a:noFill/>
              </a:ln>
            </c:spPr>
          </c:marker>
          <c:dPt>
            <c:idx val="38"/>
            <c:marker>
              <c:symbol val="diamond"/>
              <c:size val="7"/>
            </c:marker>
            <c:bubble3D val="0"/>
            <c:extLst>
              <c:ext xmlns:c16="http://schemas.microsoft.com/office/drawing/2014/chart" uri="{C3380CC4-5D6E-409C-BE32-E72D297353CC}">
                <c16:uniqueId val="{00000001-BE8A-4E4C-83D6-A5CFF4910F4F}"/>
              </c:ext>
            </c:extLst>
          </c:dPt>
          <c:cat>
            <c:strRef>
              <c:f>'Figure B2.3.'!$A$36:$A$79</c:f>
              <c:strCache>
                <c:ptCount val="44"/>
                <c:pt idx="0">
                  <c:v>France</c:v>
                </c:pt>
                <c:pt idx="1">
                  <c:v>Royaume-Uni</c:v>
                </c:pt>
                <c:pt idx="2">
                  <c:v>Israël</c:v>
                </c:pt>
                <c:pt idx="3">
                  <c:v>Belgique</c:v>
                </c:pt>
                <c:pt idx="4">
                  <c:v>Danemark</c:v>
                </c:pt>
                <c:pt idx="5">
                  <c:v>Islande</c:v>
                </c:pt>
                <c:pt idx="6">
                  <c:v>Espagne</c:v>
                </c:pt>
                <c:pt idx="7">
                  <c:v>Norvège</c:v>
                </c:pt>
                <c:pt idx="8">
                  <c:v>Suède</c:v>
                </c:pt>
                <c:pt idx="9">
                  <c:v>Italie</c:v>
                </c:pt>
                <c:pt idx="10">
                  <c:v>Allemagne</c:v>
                </c:pt>
                <c:pt idx="11">
                  <c:v>Pays-Bas</c:v>
                </c:pt>
                <c:pt idx="12">
                  <c:v>Corée</c:v>
                </c:pt>
                <c:pt idx="13">
                  <c:v>Nouvelle-Zélande</c:v>
                </c:pt>
                <c:pt idx="14">
                  <c:v>Lettonie</c:v>
                </c:pt>
                <c:pt idx="15">
                  <c:v>Hongrie</c:v>
                </c:pt>
                <c:pt idx="16">
                  <c:v>Japon</c:v>
                </c:pt>
                <c:pt idx="17">
                  <c:v>Estonie</c:v>
                </c:pt>
                <c:pt idx="18">
                  <c:v>Autriche</c:v>
                </c:pt>
                <c:pt idx="19">
                  <c:v>Moyenne UE23</c:v>
                </c:pt>
                <c:pt idx="20">
                  <c:v>Slovénie</c:v>
                </c:pt>
                <c:pt idx="21">
                  <c:v>Portugal</c:v>
                </c:pt>
                <c:pt idx="22">
                  <c:v>République tchèque</c:v>
                </c:pt>
                <c:pt idx="23">
                  <c:v>Moyenne OCDE</c:v>
                </c:pt>
                <c:pt idx="24">
                  <c:v>Luxembourg</c:v>
                </c:pt>
                <c:pt idx="25">
                  <c:v>Australie</c:v>
                </c:pt>
                <c:pt idx="26">
                  <c:v>Pologne</c:v>
                </c:pt>
                <c:pt idx="27">
                  <c:v>Lituanie</c:v>
                </c:pt>
                <c:pt idx="28">
                  <c:v>Fédération de Russie</c:v>
                </c:pt>
                <c:pt idx="29">
                  <c:v>Mexique</c:v>
                </c:pt>
                <c:pt idx="30">
                  <c:v>Brésil</c:v>
                </c:pt>
                <c:pt idx="31">
                  <c:v>Chili</c:v>
                </c:pt>
                <c:pt idx="32">
                  <c:v>Finlande</c:v>
                </c:pt>
                <c:pt idx="33">
                  <c:v>Colombie</c:v>
                </c:pt>
                <c:pt idx="34">
                  <c:v>Irlande</c:v>
                </c:pt>
                <c:pt idx="35">
                  <c:v>Argentine</c:v>
                </c:pt>
                <c:pt idx="36">
                  <c:v>République slovaque</c:v>
                </c:pt>
                <c:pt idx="37">
                  <c:v>Indonésie</c:v>
                </c:pt>
                <c:pt idx="38">
                  <c:v>États-unis </c:v>
                </c:pt>
                <c:pt idx="39">
                  <c:v>Grèce</c:v>
                </c:pt>
                <c:pt idx="40">
                  <c:v>Costa Rica</c:v>
                </c:pt>
                <c:pt idx="41">
                  <c:v>Suisse</c:v>
                </c:pt>
                <c:pt idx="42">
                  <c:v>Turquie</c:v>
                </c:pt>
                <c:pt idx="43">
                  <c:v>Arabie saoudite</c:v>
                </c:pt>
              </c:strCache>
            </c:strRef>
          </c:cat>
          <c:val>
            <c:numRef>
              <c:f>'Figure B2.3.'!$C$36:$C$79</c:f>
              <c:numCache>
                <c:formatCode>General</c:formatCode>
                <c:ptCount val="44"/>
                <c:pt idx="0" formatCode="#,##0.00">
                  <c:v>100</c:v>
                </c:pt>
                <c:pt idx="2" formatCode="#,##0.00">
                  <c:v>85.553736164425231</c:v>
                </c:pt>
                <c:pt idx="3" formatCode="#,##0.00">
                  <c:v>98.95284269063059</c:v>
                </c:pt>
                <c:pt idx="4" formatCode="#,##0.00">
                  <c:v>93.672593065758193</c:v>
                </c:pt>
                <c:pt idx="5" formatCode="#,##0.00">
                  <c:v>96.142611040371506</c:v>
                </c:pt>
                <c:pt idx="6" formatCode="#,##0.00">
                  <c:v>97.146716560446421</c:v>
                </c:pt>
                <c:pt idx="7" formatCode="#,##0.00">
                  <c:v>96.230738003481193</c:v>
                </c:pt>
                <c:pt idx="8" formatCode="#,##0.00">
                  <c:v>97.051944163766322</c:v>
                </c:pt>
                <c:pt idx="9" formatCode="#,##0.00">
                  <c:v>97.619023484804671</c:v>
                </c:pt>
                <c:pt idx="10" formatCode="#,##0.00">
                  <c:v>94.214996322682438</c:v>
                </c:pt>
                <c:pt idx="11" formatCode="#,##0.00">
                  <c:v>94.329520994351242</c:v>
                </c:pt>
                <c:pt idx="12" formatCode="#,##0.00">
                  <c:v>84.635792902361501</c:v>
                </c:pt>
                <c:pt idx="14" formatCode="#,##0.00">
                  <c:v>82.072654690618762</c:v>
                </c:pt>
                <c:pt idx="15" formatCode="#,##0.00">
                  <c:v>86.91678462543554</c:v>
                </c:pt>
                <c:pt idx="16" formatCode="#,##0.00">
                  <c:v>90.322056074766351</c:v>
                </c:pt>
                <c:pt idx="17" formatCode="#,##0.00">
                  <c:v>88.830135704258311</c:v>
                </c:pt>
                <c:pt idx="18" formatCode="#,##0.00">
                  <c:v>85.813369045847594</c:v>
                </c:pt>
                <c:pt idx="19" formatCode="#,##0.00">
                  <c:v>87.01940732063926</c:v>
                </c:pt>
                <c:pt idx="20" formatCode="#,##0.00">
                  <c:v>94.329520994351242</c:v>
                </c:pt>
                <c:pt idx="21" formatCode="#,##0.00">
                  <c:v>86.871355828937439</c:v>
                </c:pt>
                <c:pt idx="22" formatCode="#,##0.00">
                  <c:v>79.013656417609951</c:v>
                </c:pt>
                <c:pt idx="23" formatCode="#,##0.00">
                  <c:v>82.298848273832334</c:v>
                </c:pt>
                <c:pt idx="24" formatCode="#,##0.00">
                  <c:v>87.27469769564226</c:v>
                </c:pt>
                <c:pt idx="25" formatCode="#,##0.00">
                  <c:v>74.139448303197312</c:v>
                </c:pt>
                <c:pt idx="26" formatCode="#,##0.00">
                  <c:v>59.582593185921397</c:v>
                </c:pt>
                <c:pt idx="27" formatCode="#,##0.00">
                  <c:v>72.34521710118679</c:v>
                </c:pt>
                <c:pt idx="28" formatCode="#,##0.00">
                  <c:v>71.299067620811726</c:v>
                </c:pt>
                <c:pt idx="29" formatCode="#,##0.00">
                  <c:v>77.688990764132953</c:v>
                </c:pt>
                <c:pt idx="31" formatCode="#,##0.00">
                  <c:v>66.546121642852611</c:v>
                </c:pt>
                <c:pt idx="32" formatCode="#,##0.00">
                  <c:v>72.630513916208827</c:v>
                </c:pt>
                <c:pt idx="36" formatCode="#,##0.00">
                  <c:v>71.720009924327016</c:v>
                </c:pt>
                <c:pt idx="38" formatCode="#,##0.00">
                  <c:v>65.812646688260173</c:v>
                </c:pt>
                <c:pt idx="41" formatCode="#,##0.00">
                  <c:v>46.814017881118296</c:v>
                </c:pt>
                <c:pt idx="42" formatCode="#,##0.00">
                  <c:v>26.989990611050409</c:v>
                </c:pt>
              </c:numCache>
            </c:numRef>
          </c:val>
          <c:smooth val="0"/>
          <c:extLst>
            <c:ext xmlns:c16="http://schemas.microsoft.com/office/drawing/2014/chart" uri="{C3380CC4-5D6E-409C-BE32-E72D297353CC}">
              <c16:uniqueId val="{00000002-BE8A-4E4C-83D6-A5CFF4910F4F}"/>
            </c:ext>
          </c:extLst>
        </c:ser>
        <c:ser>
          <c:idx val="0"/>
          <c:order val="2"/>
          <c:tx>
            <c:strRef>
              <c:f>'Figure B2.3.'!$D$35</c:f>
              <c:strCache>
                <c:ptCount val="1"/>
                <c:pt idx="0">
                  <c:v>2005</c:v>
                </c:pt>
              </c:strCache>
            </c:strRef>
          </c:tx>
          <c:spPr>
            <a:ln w="6350" cmpd="sng">
              <a:noFill/>
              <a:round/>
            </a:ln>
            <a:effectLst/>
          </c:spPr>
          <c:marker>
            <c:symbol val="diamond"/>
            <c:size val="7"/>
            <c:spPr>
              <a:solidFill>
                <a:schemeClr val="accent1"/>
              </a:solidFill>
              <a:ln>
                <a:noFill/>
              </a:ln>
            </c:spPr>
          </c:marker>
          <c:dPt>
            <c:idx val="41"/>
            <c:marker>
              <c:spPr>
                <a:solidFill>
                  <a:schemeClr val="accent1"/>
                </a:solidFill>
                <a:ln w="22225">
                  <a:noFill/>
                </a:ln>
              </c:spPr>
            </c:marker>
            <c:bubble3D val="0"/>
            <c:extLst>
              <c:ext xmlns:c16="http://schemas.microsoft.com/office/drawing/2014/chart" uri="{C3380CC4-5D6E-409C-BE32-E72D297353CC}">
                <c16:uniqueId val="{00000003-BE8A-4E4C-83D6-A5CFF4910F4F}"/>
              </c:ext>
            </c:extLst>
          </c:dPt>
          <c:cat>
            <c:strRef>
              <c:f>'Figure B2.3.'!$A$36:$A$79</c:f>
              <c:strCache>
                <c:ptCount val="44"/>
                <c:pt idx="0">
                  <c:v>France</c:v>
                </c:pt>
                <c:pt idx="1">
                  <c:v>Royaume-Uni</c:v>
                </c:pt>
                <c:pt idx="2">
                  <c:v>Israël</c:v>
                </c:pt>
                <c:pt idx="3">
                  <c:v>Belgique</c:v>
                </c:pt>
                <c:pt idx="4">
                  <c:v>Danemark</c:v>
                </c:pt>
                <c:pt idx="5">
                  <c:v>Islande</c:v>
                </c:pt>
                <c:pt idx="6">
                  <c:v>Espagne</c:v>
                </c:pt>
                <c:pt idx="7">
                  <c:v>Norvège</c:v>
                </c:pt>
                <c:pt idx="8">
                  <c:v>Suède</c:v>
                </c:pt>
                <c:pt idx="9">
                  <c:v>Italie</c:v>
                </c:pt>
                <c:pt idx="10">
                  <c:v>Allemagne</c:v>
                </c:pt>
                <c:pt idx="11">
                  <c:v>Pays-Bas</c:v>
                </c:pt>
                <c:pt idx="12">
                  <c:v>Corée</c:v>
                </c:pt>
                <c:pt idx="13">
                  <c:v>Nouvelle-Zélande</c:v>
                </c:pt>
                <c:pt idx="14">
                  <c:v>Lettonie</c:v>
                </c:pt>
                <c:pt idx="15">
                  <c:v>Hongrie</c:v>
                </c:pt>
                <c:pt idx="16">
                  <c:v>Japon</c:v>
                </c:pt>
                <c:pt idx="17">
                  <c:v>Estonie</c:v>
                </c:pt>
                <c:pt idx="18">
                  <c:v>Autriche</c:v>
                </c:pt>
                <c:pt idx="19">
                  <c:v>Moyenne UE23</c:v>
                </c:pt>
                <c:pt idx="20">
                  <c:v>Slovénie</c:v>
                </c:pt>
                <c:pt idx="21">
                  <c:v>Portugal</c:v>
                </c:pt>
                <c:pt idx="22">
                  <c:v>République tchèque</c:v>
                </c:pt>
                <c:pt idx="23">
                  <c:v>Moyenne OCDE</c:v>
                </c:pt>
                <c:pt idx="24">
                  <c:v>Luxembourg</c:v>
                </c:pt>
                <c:pt idx="25">
                  <c:v>Australie</c:v>
                </c:pt>
                <c:pt idx="26">
                  <c:v>Pologne</c:v>
                </c:pt>
                <c:pt idx="27">
                  <c:v>Lituanie</c:v>
                </c:pt>
                <c:pt idx="28">
                  <c:v>Fédération de Russie</c:v>
                </c:pt>
                <c:pt idx="29">
                  <c:v>Mexique</c:v>
                </c:pt>
                <c:pt idx="30">
                  <c:v>Brésil</c:v>
                </c:pt>
                <c:pt idx="31">
                  <c:v>Chili</c:v>
                </c:pt>
                <c:pt idx="32">
                  <c:v>Finlande</c:v>
                </c:pt>
                <c:pt idx="33">
                  <c:v>Colombie</c:v>
                </c:pt>
                <c:pt idx="34">
                  <c:v>Irlande</c:v>
                </c:pt>
                <c:pt idx="35">
                  <c:v>Argentine</c:v>
                </c:pt>
                <c:pt idx="36">
                  <c:v>République slovaque</c:v>
                </c:pt>
                <c:pt idx="37">
                  <c:v>Indonésie</c:v>
                </c:pt>
                <c:pt idx="38">
                  <c:v>États-unis </c:v>
                </c:pt>
                <c:pt idx="39">
                  <c:v>Grèce</c:v>
                </c:pt>
                <c:pt idx="40">
                  <c:v>Costa Rica</c:v>
                </c:pt>
                <c:pt idx="41">
                  <c:v>Suisse</c:v>
                </c:pt>
                <c:pt idx="42">
                  <c:v>Turquie</c:v>
                </c:pt>
                <c:pt idx="43">
                  <c:v>Arabie saoudite</c:v>
                </c:pt>
              </c:strCache>
            </c:strRef>
          </c:cat>
          <c:val>
            <c:numRef>
              <c:f>'Figure B2.3.'!$D$36:$D$79</c:f>
              <c:numCache>
                <c:formatCode>General</c:formatCode>
                <c:ptCount val="44"/>
                <c:pt idx="0" formatCode="#,##0.00">
                  <c:v>100</c:v>
                </c:pt>
                <c:pt idx="2" formatCode="#,##0.00">
                  <c:v>80.039689379141294</c:v>
                </c:pt>
                <c:pt idx="3" formatCode="#,##0.00">
                  <c:v>100.07863665845859</c:v>
                </c:pt>
                <c:pt idx="5" formatCode="#,##0.00">
                  <c:v>94.935902540011156</c:v>
                </c:pt>
                <c:pt idx="6" formatCode="#,##0.00">
                  <c:v>97.628144397060893</c:v>
                </c:pt>
                <c:pt idx="7" formatCode="#,##0.00">
                  <c:v>87.687033292066033</c:v>
                </c:pt>
                <c:pt idx="9" formatCode="#,##0.00">
                  <c:v>100</c:v>
                </c:pt>
                <c:pt idx="10" formatCode="#,##0.00">
                  <c:v>87.631935563911213</c:v>
                </c:pt>
                <c:pt idx="11" formatCode="#,##0.00">
                  <c:v>93.392336610992473</c:v>
                </c:pt>
                <c:pt idx="14" formatCode="#,##0.00">
                  <c:v>77.389759773742398</c:v>
                </c:pt>
                <c:pt idx="15" formatCode="#,##0.00">
                  <c:v>86.763771462300994</c:v>
                </c:pt>
                <c:pt idx="16" formatCode="#,##0.00">
                  <c:v>87.492066210045664</c:v>
                </c:pt>
                <c:pt idx="18" formatCode="#,##0.00">
                  <c:v>75.779151496029002</c:v>
                </c:pt>
                <c:pt idx="19" formatCode="#,##0.00">
                  <c:v>81.141155934515382</c:v>
                </c:pt>
                <c:pt idx="20" formatCode="#,##0.00">
                  <c:v>75.487588652482273</c:v>
                </c:pt>
                <c:pt idx="21" formatCode="#,##0.00">
                  <c:v>77.606636118518963</c:v>
                </c:pt>
                <c:pt idx="22" formatCode="#,##0.00">
                  <c:v>84.6651464368218</c:v>
                </c:pt>
                <c:pt idx="23" formatCode="#,##0.00">
                  <c:v>75.348766054204376</c:v>
                </c:pt>
                <c:pt idx="24" formatCode="#,##0.00">
                  <c:v>84.097824214937717</c:v>
                </c:pt>
                <c:pt idx="26" formatCode="#,##0.00">
                  <c:v>38.331320663037907</c:v>
                </c:pt>
                <c:pt idx="27" formatCode="#,##0.00">
                  <c:v>58.72848899555737</c:v>
                </c:pt>
                <c:pt idx="28" formatCode="#,##0.00">
                  <c:v>52.914932004228611</c:v>
                </c:pt>
                <c:pt idx="29" formatCode="#,##0.00">
                  <c:v>63.543411226456179</c:v>
                </c:pt>
                <c:pt idx="31" formatCode="#,##0.00">
                  <c:v>39.488723363156232</c:v>
                </c:pt>
                <c:pt idx="32" formatCode="#,##0.00">
                  <c:v>68.121144204560707</c:v>
                </c:pt>
                <c:pt idx="36" formatCode="#,##0.00">
                  <c:v>73.697765638348955</c:v>
                </c:pt>
                <c:pt idx="38" formatCode="#,##0.00">
                  <c:v>66.327585318881944</c:v>
                </c:pt>
                <c:pt idx="41" formatCode="#,##0.00">
                  <c:v>46.795230358078292</c:v>
                </c:pt>
                <c:pt idx="42" formatCode="#,##0.00">
                  <c:v>13.358624834715711</c:v>
                </c:pt>
              </c:numCache>
            </c:numRef>
          </c:val>
          <c:smooth val="0"/>
          <c:extLst>
            <c:ext xmlns:c16="http://schemas.microsoft.com/office/drawing/2014/chart" uri="{C3380CC4-5D6E-409C-BE32-E72D297353CC}">
              <c16:uniqueId val="{00000004-BE8A-4E4C-83D6-A5CFF4910F4F}"/>
            </c:ext>
          </c:extLst>
        </c:ser>
        <c:dLbls>
          <c:showLegendKey val="0"/>
          <c:showVal val="0"/>
          <c:showCatName val="0"/>
          <c:showSerName val="0"/>
          <c:showPercent val="0"/>
          <c:showBubbleSize val="0"/>
        </c:dLbls>
        <c:hiLowLines>
          <c:spPr>
            <a:ln>
              <a:solidFill>
                <a:schemeClr val="bg1"/>
              </a:solidFill>
            </a:ln>
          </c:spPr>
        </c:hiLowLines>
        <c:marker val="1"/>
        <c:smooth val="0"/>
        <c:axId val="86394368"/>
        <c:axId val="86395904"/>
      </c:lineChart>
      <c:catAx>
        <c:axId val="86394368"/>
        <c:scaling>
          <c:orientation val="minMax"/>
        </c:scaling>
        <c:delete val="0"/>
        <c:axPos val="b"/>
        <c:numFmt formatCode="General" sourceLinked="1"/>
        <c:majorTickMark val="none"/>
        <c:minorTickMark val="none"/>
        <c:tickLblPos val="low"/>
        <c:spPr>
          <a:noFill/>
          <a:ln w="9525">
            <a:solidFill>
              <a:srgbClr val="FFFFFF"/>
            </a:solidFill>
            <a:prstDash val="solid"/>
          </a:ln>
        </c:spPr>
        <c:txPr>
          <a:bodyPr rot="-5400000" vert="horz"/>
          <a:lstStyle/>
          <a:p>
            <a:pPr>
              <a:defRPr lang="en-US" sz="1200" b="0" i="0" u="none" baseline="0">
                <a:solidFill>
                  <a:srgbClr val="FFFFFF"/>
                </a:solidFill>
                <a:latin typeface="+mn-lt"/>
                <a:ea typeface="Arial"/>
                <a:cs typeface="Arial"/>
              </a:defRPr>
            </a:pPr>
            <a:endParaRPr lang="en-US"/>
          </a:p>
        </c:txPr>
        <c:crossAx val="86395904"/>
        <c:crosses val="autoZero"/>
        <c:auto val="1"/>
        <c:lblAlgn val="ctr"/>
        <c:lblOffset val="0"/>
        <c:tickLblSkip val="1"/>
        <c:noMultiLvlLbl val="0"/>
      </c:catAx>
      <c:valAx>
        <c:axId val="86395904"/>
        <c:scaling>
          <c:orientation val="minMax"/>
          <c:max val="100"/>
        </c:scaling>
        <c:delete val="0"/>
        <c:axPos val="l"/>
        <c:majorGridlines>
          <c:spPr>
            <a:ln w="9525" cmpd="sng">
              <a:solidFill>
                <a:schemeClr val="tx2">
                  <a:lumMod val="60000"/>
                  <a:lumOff val="40000"/>
                </a:schemeClr>
              </a:solidFill>
              <a:prstDash val="solid"/>
            </a:ln>
          </c:spPr>
        </c:majorGridlines>
        <c:title>
          <c:tx>
            <c:rich>
              <a:bodyPr rot="0" vert="horz"/>
              <a:lstStyle/>
              <a:p>
                <a:pPr>
                  <a:defRPr sz="1200">
                    <a:solidFill>
                      <a:srgbClr val="FFFFFF"/>
                    </a:solidFill>
                    <a:latin typeface="Arial"/>
                  </a:defRPr>
                </a:pPr>
                <a:r>
                  <a:rPr lang="en-GB" sz="1200">
                    <a:solidFill>
                      <a:srgbClr val="FFFFFF"/>
                    </a:solidFill>
                    <a:latin typeface="Arial"/>
                  </a:rPr>
                  <a:t>%</a:t>
                </a:r>
              </a:p>
            </c:rich>
          </c:tx>
          <c:layout>
            <c:manualLayout>
              <c:xMode val="edge"/>
              <c:yMode val="edge"/>
              <c:x val="9.5255423597001444E-3"/>
              <c:y val="2.1820113720908314E-2"/>
            </c:manualLayout>
          </c:layout>
          <c:overlay val="0"/>
        </c:title>
        <c:numFmt formatCode="#\ ##0" sourceLinked="0"/>
        <c:majorTickMark val="out"/>
        <c:minorTickMark val="none"/>
        <c:tickLblPos val="nextTo"/>
        <c:spPr>
          <a:noFill/>
          <a:ln w="9525">
            <a:solidFill>
              <a:srgbClr val="FFFFFF"/>
            </a:solidFill>
            <a:prstDash val="solid"/>
          </a:ln>
        </c:spPr>
        <c:txPr>
          <a:bodyPr rot="0" vert="horz"/>
          <a:lstStyle/>
          <a:p>
            <a:pPr>
              <a:defRPr lang="en-US" sz="1200" b="0" i="0" u="none" baseline="0">
                <a:solidFill>
                  <a:srgbClr val="FFFFFF"/>
                </a:solidFill>
                <a:latin typeface="+mn-lt"/>
                <a:ea typeface="Arial"/>
                <a:cs typeface="Arial"/>
              </a:defRPr>
            </a:pPr>
            <a:endParaRPr lang="en-US"/>
          </a:p>
        </c:txPr>
        <c:crossAx val="86394368"/>
        <c:crosses val="autoZero"/>
        <c:crossBetween val="between"/>
      </c:valAx>
      <c:spPr>
        <a:noFill/>
        <a:ln w="9525">
          <a:solidFill>
            <a:srgbClr val="000000"/>
          </a:solidFill>
        </a:ln>
        <a:extLst>
          <a:ext uri="{909E8E84-426E-40DD-AFC4-6F175D3DCCD1}">
            <a14:hiddenFill xmlns:a14="http://schemas.microsoft.com/office/drawing/2010/main">
              <a:solidFill>
                <a:srgbClr val="FFFFFF"/>
              </a:solidFill>
            </a14:hiddenFill>
          </a:ext>
        </a:extLst>
      </c:spPr>
    </c:plotArea>
    <c:legend>
      <c:legendPos val="t"/>
      <c:legendEntry>
        <c:idx val="0"/>
        <c:txPr>
          <a:bodyPr rot="0" vert="horz"/>
          <a:lstStyle/>
          <a:p>
            <a:pPr>
              <a:defRPr lang="en-US" sz="1200" b="0" i="0" u="none" baseline="0">
                <a:solidFill>
                  <a:srgbClr val="FFFFFF"/>
                </a:solidFill>
                <a:latin typeface="Arial"/>
                <a:ea typeface="Arial"/>
                <a:cs typeface="Arial"/>
              </a:defRPr>
            </a:pPr>
            <a:endParaRPr lang="en-US"/>
          </a:p>
        </c:txPr>
      </c:legendEntry>
      <c:legendEntry>
        <c:idx val="1"/>
        <c:txPr>
          <a:bodyPr rot="0" vert="horz"/>
          <a:lstStyle/>
          <a:p>
            <a:pPr>
              <a:defRPr lang="en-US" sz="1200" b="0" i="0" u="none" baseline="0">
                <a:solidFill>
                  <a:srgbClr val="FFFFFF"/>
                </a:solidFill>
                <a:latin typeface="Arial"/>
                <a:ea typeface="Arial"/>
                <a:cs typeface="Arial"/>
              </a:defRPr>
            </a:pPr>
            <a:endParaRPr lang="en-US"/>
          </a:p>
        </c:txPr>
      </c:legendEntry>
      <c:legendEntry>
        <c:idx val="2"/>
        <c:txPr>
          <a:bodyPr rot="0" vert="horz"/>
          <a:lstStyle/>
          <a:p>
            <a:pPr>
              <a:defRPr lang="en-US" sz="1200" b="0" i="0" u="none" baseline="0">
                <a:solidFill>
                  <a:srgbClr val="FFFFFF"/>
                </a:solidFill>
                <a:latin typeface="Arial"/>
                <a:ea typeface="Arial"/>
                <a:cs typeface="Arial"/>
              </a:defRPr>
            </a:pPr>
            <a:endParaRPr lang="en-US"/>
          </a:p>
        </c:txPr>
      </c:legendEntry>
      <c:layout>
        <c:manualLayout>
          <c:xMode val="edge"/>
          <c:yMode val="edge"/>
          <c:x val="4.0990384307581645E-2"/>
          <c:y val="1.7783366391257865E-2"/>
          <c:w val="0.93266532061409368"/>
          <c:h val="4.2709718283004308E-2"/>
        </c:manualLayout>
      </c:layout>
      <c:overlay val="0"/>
      <c:spPr>
        <a:noFill/>
        <a:ln>
          <a:noFill/>
          <a:round/>
        </a:ln>
        <a:effectLst/>
        <a:extLst>
          <a:ext uri="{909E8E84-426E-40DD-AFC4-6F175D3DCCD1}">
            <a14:hiddenFill xmlns:a14="http://schemas.microsoft.com/office/drawing/2010/main">
              <a:solidFill>
                <a:srgbClr val="FFFFFF"/>
              </a:solidFill>
            </a14:hiddenFill>
          </a:ext>
        </a:extLst>
      </c:spPr>
      <c:txPr>
        <a:bodyPr rot="0" vert="horz"/>
        <a:lstStyle/>
        <a:p>
          <a:pPr>
            <a:defRPr lang="en-US" sz="1000" b="0" i="0" u="none" baseline="0">
              <a:solidFill>
                <a:srgbClr val="000000"/>
              </a:solidFill>
              <a:latin typeface="Arial Narrow" panose="020B0606020202030204" pitchFamily="34" charset="0"/>
              <a:ea typeface="Arial Narrow"/>
              <a:cs typeface="Arial Narrow"/>
            </a:defRPr>
          </a:pPr>
          <a:endParaRPr lang="en-US"/>
        </a:p>
      </c:txPr>
    </c:legend>
    <c:plotVisOnly val="1"/>
    <c:dispBlanksAs val="gap"/>
    <c:showDLblsOverMax val="1"/>
  </c:chart>
  <c:spPr>
    <a:solidFill>
      <a:scrgbClr r="0" g="0" b="0">
        <a:alpha val="0"/>
      </a:scrgbClr>
    </a:solidFill>
    <a:ln w="9525">
      <a:noFill/>
      <a:prstDash val="solid"/>
      <a:round/>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427547354294131E-2"/>
          <c:y val="0.15915975030148258"/>
          <c:w val="0.92058516196447226"/>
          <c:h val="0.6243358225897605"/>
        </c:manualLayout>
      </c:layout>
      <c:barChart>
        <c:barDir val="col"/>
        <c:grouping val="clustered"/>
        <c:varyColors val="0"/>
        <c:ser>
          <c:idx val="0"/>
          <c:order val="0"/>
          <c:tx>
            <c:strRef>
              <c:f>'Slide 6  France B1'!$B$38</c:f>
              <c:strCache>
                <c:ptCount val="1"/>
                <c:pt idx="0">
                  <c:v>France</c:v>
                </c:pt>
              </c:strCache>
            </c:strRef>
          </c:tx>
          <c:spPr>
            <a:solidFill>
              <a:srgbClr val="FFFF99"/>
            </a:solidFill>
            <a:ln w="12700">
              <a:solidFill>
                <a:srgbClr val="000000"/>
              </a:solidFill>
              <a:prstDash val="solid"/>
            </a:ln>
          </c:spPr>
          <c:invertIfNegative val="0"/>
          <c:cat>
            <c:strRef>
              <c:f>'Slide 6  France B1'!$A$39:$A$45</c:f>
              <c:strCache>
                <c:ptCount val="6"/>
                <c:pt idx="0">
                  <c:v>Pré-primaire</c:v>
                </c:pt>
                <c:pt idx="1">
                  <c:v>Enseignement primaire</c:v>
                </c:pt>
                <c:pt idx="2">
                  <c:v>Collège ou équivalent</c:v>
                </c:pt>
                <c:pt idx="3">
                  <c:v>Lycée ou équivalent</c:v>
                </c:pt>
                <c:pt idx="4">
                  <c:v>Enseignement supérieur</c:v>
                </c:pt>
                <c:pt idx="5">
                  <c:v>De l'enseignement primaire au supérieur</c:v>
                </c:pt>
              </c:strCache>
            </c:strRef>
          </c:cat>
          <c:val>
            <c:numRef>
              <c:f>'Slide 6  France B1'!$B$39:$B$45</c:f>
              <c:numCache>
                <c:formatCode>0</c:formatCode>
                <c:ptCount val="6"/>
                <c:pt idx="0">
                  <c:v>6285.3411000000006</c:v>
                </c:pt>
                <c:pt idx="1">
                  <c:v>6325.0246999999999</c:v>
                </c:pt>
                <c:pt idx="2">
                  <c:v>8646.9849837887086</c:v>
                </c:pt>
                <c:pt idx="3">
                  <c:v>11787.446841975001</c:v>
                </c:pt>
                <c:pt idx="4">
                  <c:v>13781.9339</c:v>
                </c:pt>
                <c:pt idx="5">
                  <c:v>9424.8549999999996</c:v>
                </c:pt>
              </c:numCache>
            </c:numRef>
          </c:val>
          <c:extLst>
            <c:ext xmlns:c16="http://schemas.microsoft.com/office/drawing/2014/chart" uri="{C3380CC4-5D6E-409C-BE32-E72D297353CC}">
              <c16:uniqueId val="{00000000-7643-49E9-8895-C214C5BF488D}"/>
            </c:ext>
          </c:extLst>
        </c:ser>
        <c:ser>
          <c:idx val="2"/>
          <c:order val="1"/>
          <c:tx>
            <c:strRef>
              <c:f>'Slide 6  France B1'!$C$38</c:f>
              <c:strCache>
                <c:ptCount val="1"/>
                <c:pt idx="0">
                  <c:v>Moyenne OCDE</c:v>
                </c:pt>
              </c:strCache>
            </c:strRef>
          </c:tx>
          <c:spPr>
            <a:solidFill>
              <a:srgbClr val="FF0000"/>
            </a:solidFill>
            <a:ln w="25400">
              <a:noFill/>
              <a:prstDash val="solid"/>
            </a:ln>
          </c:spPr>
          <c:invertIfNegative val="0"/>
          <c:cat>
            <c:strRef>
              <c:f>'Slide 6  France B1'!$A$39:$A$45</c:f>
              <c:strCache>
                <c:ptCount val="6"/>
                <c:pt idx="0">
                  <c:v>Pré-primaire</c:v>
                </c:pt>
                <c:pt idx="1">
                  <c:v>Enseignement primaire</c:v>
                </c:pt>
                <c:pt idx="2">
                  <c:v>Collège ou équivalent</c:v>
                </c:pt>
                <c:pt idx="3">
                  <c:v>Lycée ou équivalent</c:v>
                </c:pt>
                <c:pt idx="4">
                  <c:v>Enseignement supérieur</c:v>
                </c:pt>
                <c:pt idx="5">
                  <c:v>De l'enseignement primaire au supérieur</c:v>
                </c:pt>
              </c:strCache>
            </c:strRef>
          </c:cat>
          <c:val>
            <c:numRef>
              <c:f>'Slide 6  France B1'!$C$39:$C$45</c:f>
              <c:numCache>
                <c:formatCode>0</c:formatCode>
                <c:ptCount val="6"/>
                <c:pt idx="0">
                  <c:v>7222.4152000000004</c:v>
                </c:pt>
                <c:pt idx="1">
                  <c:v>7438.1239545509288</c:v>
                </c:pt>
                <c:pt idx="2">
                  <c:v>8682.5913</c:v>
                </c:pt>
                <c:pt idx="3">
                  <c:v>8907.1643999999997</c:v>
                </c:pt>
                <c:pt idx="4">
                  <c:v>13553.753200000001</c:v>
                </c:pt>
                <c:pt idx="5">
                  <c:v>9217.4179999999997</c:v>
                </c:pt>
              </c:numCache>
            </c:numRef>
          </c:val>
          <c:extLst>
            <c:ext xmlns:c16="http://schemas.microsoft.com/office/drawing/2014/chart" uri="{C3380CC4-5D6E-409C-BE32-E72D297353CC}">
              <c16:uniqueId val="{00000001-7643-49E9-8895-C214C5BF488D}"/>
            </c:ext>
          </c:extLst>
        </c:ser>
        <c:dLbls>
          <c:showLegendKey val="0"/>
          <c:showVal val="0"/>
          <c:showCatName val="0"/>
          <c:showSerName val="0"/>
          <c:showPercent val="0"/>
          <c:showBubbleSize val="0"/>
        </c:dLbls>
        <c:gapWidth val="150"/>
        <c:axId val="84001152"/>
        <c:axId val="84002688"/>
      </c:barChart>
      <c:catAx>
        <c:axId val="84001152"/>
        <c:scaling>
          <c:orientation val="minMax"/>
        </c:scaling>
        <c:delete val="0"/>
        <c:axPos val="b"/>
        <c:numFmt formatCode="General" sourceLinked="0"/>
        <c:majorTickMark val="out"/>
        <c:minorTickMark val="none"/>
        <c:tickLblPos val="nextTo"/>
        <c:spPr>
          <a:ln w="3175">
            <a:solidFill>
              <a:srgbClr val="254061"/>
            </a:solidFill>
            <a:prstDash val="solid"/>
          </a:ln>
        </c:spPr>
        <c:txPr>
          <a:bodyPr rot="0" vert="horz"/>
          <a:lstStyle/>
          <a:p>
            <a:pPr>
              <a:defRPr sz="1400" baseline="0">
                <a:solidFill>
                  <a:srgbClr val="254061"/>
                </a:solidFill>
                <a:latin typeface="Arial"/>
                <a:ea typeface="Arial"/>
                <a:cs typeface="Arial"/>
              </a:defRPr>
            </a:pPr>
            <a:endParaRPr lang="en-US"/>
          </a:p>
        </c:txPr>
        <c:crossAx val="84002688"/>
        <c:crosses val="autoZero"/>
        <c:auto val="1"/>
        <c:lblAlgn val="ctr"/>
        <c:lblOffset val="100"/>
        <c:tickLblSkip val="1"/>
        <c:tickMarkSkip val="1"/>
        <c:noMultiLvlLbl val="0"/>
      </c:catAx>
      <c:valAx>
        <c:axId val="84002688"/>
        <c:scaling>
          <c:orientation val="minMax"/>
          <c:max val="14000"/>
        </c:scaling>
        <c:delete val="0"/>
        <c:axPos val="l"/>
        <c:majorGridlines>
          <c:spPr>
            <a:ln w="3175">
              <a:solidFill>
                <a:srgbClr val="000000"/>
              </a:solidFill>
              <a:prstDash val="solid"/>
            </a:ln>
          </c:spPr>
        </c:majorGridlines>
        <c:numFmt formatCode="#\ ##0" sourceLinked="0"/>
        <c:majorTickMark val="out"/>
        <c:minorTickMark val="none"/>
        <c:tickLblPos val="nextTo"/>
        <c:spPr>
          <a:ln w="3175">
            <a:solidFill>
              <a:srgbClr val="254061"/>
            </a:solidFill>
            <a:prstDash val="solid"/>
          </a:ln>
        </c:spPr>
        <c:txPr>
          <a:bodyPr rot="0" vert="horz"/>
          <a:lstStyle/>
          <a:p>
            <a:pPr>
              <a:defRPr sz="1400">
                <a:solidFill>
                  <a:srgbClr val="254061"/>
                </a:solidFill>
                <a:latin typeface="Arial"/>
                <a:ea typeface="Arial"/>
                <a:cs typeface="Arial"/>
              </a:defRPr>
            </a:pPr>
            <a:endParaRPr lang="en-US"/>
          </a:p>
        </c:txPr>
        <c:crossAx val="84001152"/>
        <c:crosses val="autoZero"/>
        <c:crossBetween val="between"/>
        <c:majorUnit val="2000"/>
      </c:valAx>
      <c:spPr>
        <a:noFill/>
        <a:ln w="12700">
          <a:solidFill>
            <a:srgbClr val="808080"/>
          </a:solidFill>
          <a:prstDash val="solid"/>
        </a:ln>
      </c:spPr>
    </c:plotArea>
    <c:legend>
      <c:legendPos val="t"/>
      <c:legendEntry>
        <c:idx val="0"/>
        <c:txPr>
          <a:bodyPr/>
          <a:lstStyle/>
          <a:p>
            <a:pPr>
              <a:defRPr sz="1400">
                <a:solidFill>
                  <a:srgbClr val="254061"/>
                </a:solidFill>
                <a:latin typeface="Arial"/>
                <a:ea typeface="Arial"/>
                <a:cs typeface="Arial"/>
              </a:defRPr>
            </a:pPr>
            <a:endParaRPr lang="en-US"/>
          </a:p>
        </c:txPr>
      </c:legendEntry>
      <c:legendEntry>
        <c:idx val="1"/>
        <c:txPr>
          <a:bodyPr/>
          <a:lstStyle/>
          <a:p>
            <a:pPr>
              <a:defRPr sz="1400">
                <a:solidFill>
                  <a:srgbClr val="254061"/>
                </a:solidFill>
                <a:latin typeface="Arial"/>
                <a:ea typeface="Arial"/>
                <a:cs typeface="Arial"/>
              </a:defRPr>
            </a:pPr>
            <a:endParaRPr lang="en-US"/>
          </a:p>
        </c:txPr>
      </c:legendEntry>
      <c:layout/>
      <c:overlay val="0"/>
      <c:spPr>
        <a:noFill/>
        <a:ln>
          <a:noFill/>
          <a:round/>
        </a:ln>
        <a:effectLst/>
        <a:extLst>
          <a:ext uri="{909E8E84-426E-40DD-AFC4-6F175D3DCCD1}">
            <a14:hiddenFill xmlns:a14="http://schemas.microsoft.com/office/drawing/2010/main">
              <a:noFill/>
            </a14:hiddenFill>
          </a:ext>
          <a:ext uri="{91240B29-F687-4F45-9708-019B960494DF}">
            <a14:hiddenLine xmlns:a14="http://schemas.microsoft.com/office/drawing/2010/main">
              <a:noFill/>
              <a:round/>
            </a14:hiddenLine>
          </a:ext>
        </a:extLst>
      </c:spPr>
      <c:txPr>
        <a:bodyPr/>
        <a:lstStyle/>
        <a:p>
          <a:pPr>
            <a:defRPr sz="1400"/>
          </a:pPr>
          <a:endParaRPr lang="en-US"/>
        </a:p>
      </c:txPr>
    </c:legend>
    <c:plotVisOnly val="1"/>
    <c:dispBlanksAs val="gap"/>
    <c:showDLblsOverMax val="0"/>
  </c:chart>
  <c:spPr>
    <a:noFill/>
    <a:ln w="9525">
      <a:noFill/>
    </a:ln>
    <a:extLst>
      <a:ext uri="{909E8E84-426E-40DD-AFC4-6F175D3DCCD1}">
        <a14:hiddenFill xmlns:a14="http://schemas.microsoft.com/office/drawing/2010/main">
          <a:solidFill>
            <a:srgbClr val="FFFFFF"/>
          </a:solidFill>
        </a14:hiddenFill>
      </a:ext>
    </a:extLst>
  </c:spPr>
  <c:txPr>
    <a:bodyPr/>
    <a:lstStyle/>
    <a:p>
      <a:pPr>
        <a:defRPr sz="1200" b="0" i="0" u="none" strike="noStrike" baseline="0">
          <a:solidFill>
            <a:srgbClr val="000000"/>
          </a:solidFill>
          <a:latin typeface="Calibri" panose="020F0502020204030204" pitchFamily="34" charset="0"/>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dPt>
            <c:idx val="13"/>
            <c:marker>
              <c:spPr>
                <a:solidFill>
                  <a:srgbClr val="FF0000"/>
                </a:solidFill>
              </c:spPr>
            </c:marker>
            <c:bubble3D val="0"/>
            <c:extLst>
              <c:ext xmlns:c16="http://schemas.microsoft.com/office/drawing/2014/chart" uri="{C3380CC4-5D6E-409C-BE32-E72D297353CC}">
                <c16:uniqueId val="{00000000-EBB8-4D9A-9839-4968A324E597}"/>
              </c:ext>
            </c:extLst>
          </c:dPt>
          <c:dPt>
            <c:idx val="14"/>
            <c:marker>
              <c:spPr>
                <a:solidFill>
                  <a:schemeClr val="accent1"/>
                </a:solidFill>
              </c:spPr>
            </c:marker>
            <c:bubble3D val="0"/>
            <c:extLst>
              <c:ext xmlns:c16="http://schemas.microsoft.com/office/drawing/2014/chart" uri="{C3380CC4-5D6E-409C-BE32-E72D297353CC}">
                <c16:uniqueId val="{00000001-EBB8-4D9A-9839-4968A324E597}"/>
              </c:ext>
            </c:extLst>
          </c:dPt>
          <c:dPt>
            <c:idx val="16"/>
            <c:marker>
              <c:spPr>
                <a:solidFill>
                  <a:srgbClr val="FF0000"/>
                </a:solidFill>
              </c:spPr>
            </c:marker>
            <c:bubble3D val="0"/>
            <c:extLst>
              <c:ext xmlns:c16="http://schemas.microsoft.com/office/drawing/2014/chart" uri="{C3380CC4-5D6E-409C-BE32-E72D297353CC}">
                <c16:uniqueId val="{00000002-EBB8-4D9A-9839-4968A324E597}"/>
              </c:ext>
            </c:extLst>
          </c:dPt>
          <c:dPt>
            <c:idx val="17"/>
            <c:marker>
              <c:spPr>
                <a:solidFill>
                  <a:schemeClr val="accent1"/>
                </a:solidFill>
              </c:spPr>
            </c:marker>
            <c:bubble3D val="0"/>
            <c:extLst>
              <c:ext xmlns:c16="http://schemas.microsoft.com/office/drawing/2014/chart" uri="{C3380CC4-5D6E-409C-BE32-E72D297353CC}">
                <c16:uniqueId val="{00000003-EBB8-4D9A-9839-4968A324E597}"/>
              </c:ext>
            </c:extLst>
          </c:dPt>
          <c:dLbls>
            <c:dLbl>
              <c:idx val="0"/>
              <c:layout>
                <c:manualLayout>
                  <c:x val="-3.9381153305203941E-2"/>
                  <c:y val="-5.0552922590837268E-2"/>
                </c:manualLayout>
              </c:layout>
              <c:tx>
                <c:strRef>
                  <c:f>'Figure D1.1a'!$A$51</c:f>
                  <c:strCache>
                    <c:ptCount val="1"/>
                    <c:pt idx="0">
                      <c:v>Australie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{183F3856-39A1-4F24-846D-1356EFE88C32}</c15:txfldGUID>
                      <c15:f>'Figure D1.1a'!$A$51</c15:f>
                      <c15:dlblFieldTableCache>
                        <c:ptCount val="1"/>
                        <c:pt idx="0">
                          <c:v>Australie</c:v>
                        </c:pt>
                      </c15:dlblFieldTableCache>
                    </c15:dlblFTEntry>
                  </c15:dlblFieldTable>
                  <c15:showDataLabelsRange val="0"/>
                </c:ext>
                <c:ext xmlns:c16="http://schemas.microsoft.com/office/drawing/2014/chart" uri="{C3380CC4-5D6E-409C-BE32-E72D297353CC}">
                  <c16:uniqueId val="{00000004-EBB8-4D9A-9839-4968A324E597}"/>
                </c:ext>
              </c:extLst>
            </c:dLbl>
            <c:dLbl>
              <c:idx val="1"/>
              <c:layout>
                <c:manualLayout>
                  <c:x val="-9.1889357712142516E-2"/>
                  <c:y val="0"/>
                </c:manualLayout>
              </c:layout>
              <c:tx>
                <c:strRef>
                  <c:f>'Figure D1.1a'!$A$52</c:f>
                  <c:strCache>
                    <c:ptCount val="1"/>
                    <c:pt idx="0">
                      <c:v>Autriche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{C419C7D8-9231-4051-A4B4-B42675EB2957}</c15:txfldGUID>
                      <c15:f>'Figure D1.1a'!$A$52</c15:f>
                      <c15:dlblFieldTableCache>
                        <c:ptCount val="1"/>
                        <c:pt idx="0">
                          <c:v>Autriche</c:v>
                        </c:pt>
                      </c15:dlblFieldTableCache>
                    </c15:dlblFTEntry>
                  </c15:dlblFieldTable>
                  <c15:showDataLabelsRange val="0"/>
                </c:ext>
                <c:ext xmlns:c16="http://schemas.microsoft.com/office/drawing/2014/chart" uri="{C3380CC4-5D6E-409C-BE32-E72D297353CC}">
                  <c16:uniqueId val="{00000005-EBB8-4D9A-9839-4968A324E597}"/>
                </c:ext>
              </c:extLst>
            </c:dLbl>
            <c:dLbl>
              <c:idx val="2"/>
              <c:layout>
                <c:manualLayout>
                  <c:x val="-9.3764650726676051E-3"/>
                  <c:y val="-1.579778830963665E-2"/>
                </c:manualLayout>
              </c:layout>
              <c:tx>
                <c:strRef>
                  <c:f>'Figure D1.1a'!$A$53</c:f>
                  <c:strCache>
                    <c:ptCount val="1"/>
                    <c:pt idx="0">
                      <c:v>Belgique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{747A424F-7D9E-4854-B999-282328545E16}</c15:txfldGUID>
                      <c15:f>'Figure D1.1a'!$A$53</c15:f>
                      <c15:dlblFieldTableCache>
                        <c:ptCount val="1"/>
                        <c:pt idx="0">
                          <c:v>Belgique</c:v>
                        </c:pt>
                      </c15:dlblFieldTableCache>
                    </c15:dlblFTEntry>
                  </c15:dlblFieldTable>
                  <c15:showDataLabelsRange val="0"/>
                </c:ext>
                <c:ext xmlns:c16="http://schemas.microsoft.com/office/drawing/2014/chart" uri="{C3380CC4-5D6E-409C-BE32-E72D297353CC}">
                  <c16:uniqueId val="{00000006-EBB8-4D9A-9839-4968A324E597}"/>
                </c:ext>
              </c:extLst>
            </c:dLbl>
            <c:dLbl>
              <c:idx val="3"/>
              <c:layout>
                <c:manualLayout>
                  <c:x val="-7.5011720581341524E-3"/>
                  <c:y val="-1.2638230647709321E-2"/>
                </c:manualLayout>
              </c:layout>
              <c:tx>
                <c:strRef>
                  <c:f>'Figure D1.1a'!$A$54</c:f>
                  <c:strCache>
                    <c:ptCount val="1"/>
                    <c:pt idx="0">
                      <c:v>Canada</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{759CC272-703C-4416-92B2-7C751D3CA1A2}</c15:txfldGUID>
                      <c15:f>'Figure D1.1a'!$A$54</c15:f>
                      <c15:dlblFieldTableCache>
                        <c:ptCount val="1"/>
                        <c:pt idx="0">
                          <c:v>Canada</c:v>
                        </c:pt>
                      </c15:dlblFieldTableCache>
                    </c15:dlblFTEntry>
                  </c15:dlblFieldTable>
                  <c15:showDataLabelsRange val="0"/>
                </c:ext>
                <c:ext xmlns:c16="http://schemas.microsoft.com/office/drawing/2014/chart" uri="{C3380CC4-5D6E-409C-BE32-E72D297353CC}">
                  <c16:uniqueId val="{00000007-EBB8-4D9A-9839-4968A324E597}"/>
                </c:ext>
              </c:extLst>
            </c:dLbl>
            <c:dLbl>
              <c:idx val="4"/>
              <c:layout/>
              <c:tx>
                <c:strRef>
                  <c:f>'Figure D1.1a'!$A$55</c:f>
                  <c:strCache>
                    <c:ptCount val="1"/>
                    <c:pt idx="0">
                      <c:v>Chili</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{7CCE2E72-B348-407D-A9B4-776A94947B56}</c15:txfldGUID>
                      <c15:f>'Figure D1.1a'!$A$55</c15:f>
                      <c15:dlblFieldTableCache>
                        <c:ptCount val="1"/>
                        <c:pt idx="0">
                          <c:v>Chili</c:v>
                        </c:pt>
                      </c15:dlblFieldTableCache>
                    </c15:dlblFTEntry>
                  </c15:dlblFieldTable>
                  <c15:showDataLabelsRange val="0"/>
                </c:ext>
                <c:ext xmlns:c16="http://schemas.microsoft.com/office/drawing/2014/chart" uri="{C3380CC4-5D6E-409C-BE32-E72D297353CC}">
                  <c16:uniqueId val="{00000008-EBB8-4D9A-9839-4968A324E597}"/>
                </c:ext>
              </c:extLst>
            </c:dLbl>
            <c:dLbl>
              <c:idx val="5"/>
              <c:layout/>
              <c:tx>
                <c:strRef>
                  <c:f>'Figure D1.1a'!$A$56</c:f>
                  <c:strCache>
                    <c:ptCount val="1"/>
                    <c:pt idx="0">
                      <c:v>Rép. Tchèque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{A4DF488D-4870-4758-8B23-72A35BC9E2EE}</c15:txfldGUID>
                      <c15:f>'Figure D1.1a'!$A$56</c15:f>
                      <c15:dlblFieldTableCache>
                        <c:ptCount val="1"/>
                        <c:pt idx="0">
                          <c:v>Rép. Tchèque</c:v>
                        </c:pt>
                      </c15:dlblFieldTableCache>
                    </c15:dlblFTEntry>
                  </c15:dlblFieldTable>
                  <c15:showDataLabelsRange val="0"/>
                </c:ext>
                <c:ext xmlns:c16="http://schemas.microsoft.com/office/drawing/2014/chart" uri="{C3380CC4-5D6E-409C-BE32-E72D297353CC}">
                  <c16:uniqueId val="{00000009-EBB8-4D9A-9839-4968A324E597}"/>
                </c:ext>
              </c:extLst>
            </c:dLbl>
            <c:dLbl>
              <c:idx val="6"/>
              <c:layout/>
              <c:tx>
                <c:strRef>
                  <c:f>'Figure D1.1a'!$A$57</c:f>
                  <c:strCache>
                    <c:ptCount val="1"/>
                    <c:pt idx="0">
                      <c:v>Colombie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{BD4D8160-0C67-42D6-861F-3953C9C7BC62}</c15:txfldGUID>
                      <c15:f>'Figure D1.1a'!$A$57</c15:f>
                      <c15:dlblFieldTableCache>
                        <c:ptCount val="1"/>
                        <c:pt idx="0">
                          <c:v>Colombie</c:v>
                        </c:pt>
                      </c15:dlblFieldTableCache>
                    </c15:dlblFTEntry>
                  </c15:dlblFieldTable>
                  <c15:showDataLabelsRange val="0"/>
                </c:ext>
                <c:ext xmlns:c16="http://schemas.microsoft.com/office/drawing/2014/chart" uri="{C3380CC4-5D6E-409C-BE32-E72D297353CC}">
                  <c16:uniqueId val="{0000000A-EBB8-4D9A-9839-4968A324E597}"/>
                </c:ext>
              </c:extLst>
            </c:dLbl>
            <c:dLbl>
              <c:idx val="7"/>
              <c:layout/>
              <c:tx>
                <c:strRef>
                  <c:f>'Figure D1.1a'!$A$58</c:f>
                  <c:strCache>
                    <c:ptCount val="1"/>
                    <c:pt idx="0">
                      <c:v>Israël</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{F9300E33-38FE-4593-AD5A-11B644205F5C}</c15:txfldGUID>
                      <c15:f>'Figure D1.1a'!$A$58</c15:f>
                      <c15:dlblFieldTableCache>
                        <c:ptCount val="1"/>
                        <c:pt idx="0">
                          <c:v>Israël</c:v>
                        </c:pt>
                      </c15:dlblFieldTableCache>
                    </c15:dlblFTEntry>
                  </c15:dlblFieldTable>
                  <c15:showDataLabelsRange val="0"/>
                </c:ext>
                <c:ext xmlns:c16="http://schemas.microsoft.com/office/drawing/2014/chart" uri="{C3380CC4-5D6E-409C-BE32-E72D297353CC}">
                  <c16:uniqueId val="{0000000B-EBB8-4D9A-9839-4968A324E597}"/>
                </c:ext>
              </c:extLst>
            </c:dLbl>
            <c:dLbl>
              <c:idx val="8"/>
              <c:layout/>
              <c:tx>
                <c:strRef>
                  <c:f>'Figure D1.1a'!$A$59</c:f>
                  <c:strCache>
                    <c:ptCount val="1"/>
                    <c:pt idx="0">
                      <c:v>États-Unis</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{E6B8E277-0035-4C86-8025-2A538B66DF2C}</c15:txfldGUID>
                      <c15:f>'Figure D1.1a'!$A$59</c15:f>
                      <c15:dlblFieldTableCache>
                        <c:ptCount val="1"/>
                        <c:pt idx="0">
                          <c:v>États-Unis</c:v>
                        </c:pt>
                      </c15:dlblFieldTableCache>
                    </c15:dlblFTEntry>
                  </c15:dlblFieldTable>
                  <c15:showDataLabelsRange val="0"/>
                </c:ext>
                <c:ext xmlns:c16="http://schemas.microsoft.com/office/drawing/2014/chart" uri="{C3380CC4-5D6E-409C-BE32-E72D297353CC}">
                  <c16:uniqueId val="{0000000C-EBB8-4D9A-9839-4968A324E597}"/>
                </c:ext>
              </c:extLst>
            </c:dLbl>
            <c:dLbl>
              <c:idx val="9"/>
              <c:layout>
                <c:manualLayout>
                  <c:x val="-0.13502109704641349"/>
                  <c:y val="-9.4786729857819912E-3"/>
                </c:manualLayout>
              </c:layout>
              <c:tx>
                <c:strRef>
                  <c:f>'Figure D1.1a'!$A$60</c:f>
                  <c:strCache>
                    <c:ptCount val="1"/>
                    <c:pt idx="0">
                      <c:v>Luxembourg</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{7980DE39-5E7B-4DBC-90C3-7BCC13B2FA78}</c15:txfldGUID>
                      <c15:f>'Figure D1.1a'!$A$60</c15:f>
                      <c15:dlblFieldTableCache>
                        <c:ptCount val="1"/>
                        <c:pt idx="0">
                          <c:v>Luxembourg</c:v>
                        </c:pt>
                      </c15:dlblFieldTableCache>
                    </c15:dlblFTEntry>
                  </c15:dlblFieldTable>
                  <c15:showDataLabelsRange val="0"/>
                </c:ext>
                <c:ext xmlns:c16="http://schemas.microsoft.com/office/drawing/2014/chart" uri="{C3380CC4-5D6E-409C-BE32-E72D297353CC}">
                  <c16:uniqueId val="{0000000D-EBB8-4D9A-9839-4968A324E597}"/>
                </c:ext>
              </c:extLst>
            </c:dLbl>
            <c:dLbl>
              <c:idx val="10"/>
              <c:layout>
                <c:manualLayout>
                  <c:x val="-3.5630714937004183E-2"/>
                  <c:y val="3.7914691943127965E-2"/>
                </c:manualLayout>
              </c:layout>
              <c:tx>
                <c:strRef>
                  <c:f>'Figure D1.1a'!$A$61</c:f>
                  <c:strCache>
                    <c:ptCount val="1"/>
                    <c:pt idx="0">
                      <c:v>Irlande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{C283C308-C6C6-4851-969A-1278D070EF05}</c15:txfldGUID>
                      <c15:f>'Figure D1.1a'!$A$61</c15:f>
                      <c15:dlblFieldTableCache>
                        <c:ptCount val="1"/>
                        <c:pt idx="0">
                          <c:v>Irlande</c:v>
                        </c:pt>
                      </c15:dlblFieldTableCache>
                    </c15:dlblFTEntry>
                  </c15:dlblFieldTable>
                  <c15:showDataLabelsRange val="0"/>
                </c:ext>
                <c:ext xmlns:c16="http://schemas.microsoft.com/office/drawing/2014/chart" uri="{C3380CC4-5D6E-409C-BE32-E72D297353CC}">
                  <c16:uniqueId val="{0000000E-EBB8-4D9A-9839-4968A324E597}"/>
                </c:ext>
              </c:extLst>
            </c:dLbl>
            <c:dLbl>
              <c:idx val="11"/>
              <c:layout>
                <c:manualLayout>
                  <c:x val="-5.6258790436005627E-3"/>
                  <c:y val="-3.4755134281200632E-2"/>
                </c:manualLayout>
              </c:layout>
              <c:tx>
                <c:strRef>
                  <c:f>'Figure D1.1a'!$A$62</c:f>
                  <c:strCache>
                    <c:ptCount val="1"/>
                    <c:pt idx="0">
                      <c:v>Mexique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{0222D61E-08D3-4FFF-8B73-A5E870501C40}</c15:txfldGUID>
                      <c15:f>'Figure D1.1a'!$A$62</c15:f>
                      <c15:dlblFieldTableCache>
                        <c:ptCount val="1"/>
                        <c:pt idx="0">
                          <c:v>Mexique</c:v>
                        </c:pt>
                      </c15:dlblFieldTableCache>
                    </c15:dlblFTEntry>
                  </c15:dlblFieldTable>
                  <c15:showDataLabelsRange val="0"/>
                </c:ext>
                <c:ext xmlns:c16="http://schemas.microsoft.com/office/drawing/2014/chart" uri="{C3380CC4-5D6E-409C-BE32-E72D297353CC}">
                  <c16:uniqueId val="{0000000F-EBB8-4D9A-9839-4968A324E597}"/>
                </c:ext>
              </c:extLst>
            </c:dLbl>
            <c:dLbl>
              <c:idx val="12"/>
              <c:layout/>
              <c:tx>
                <c:strRef>
                  <c:f>'Figure D1.1a'!$A$63</c:f>
                  <c:strCache>
                    <c:ptCount val="1"/>
                    <c:pt idx="0">
                      <c:v>Italie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{6E648FED-A160-450E-8009-6B58C308A36F}</c15:txfldGUID>
                      <c15:f>'Figure D1.1a'!$A$63</c15:f>
                      <c15:dlblFieldTableCache>
                        <c:ptCount val="1"/>
                        <c:pt idx="0">
                          <c:v>Italie</c:v>
                        </c:pt>
                      </c15:dlblFieldTableCache>
                    </c15:dlblFTEntry>
                  </c15:dlblFieldTable>
                  <c15:showDataLabelsRange val="0"/>
                </c:ext>
                <c:ext xmlns:c16="http://schemas.microsoft.com/office/drawing/2014/chart" uri="{C3380CC4-5D6E-409C-BE32-E72D297353CC}">
                  <c16:uniqueId val="{00000010-EBB8-4D9A-9839-4968A324E597}"/>
                </c:ext>
              </c:extLst>
            </c:dLbl>
            <c:dLbl>
              <c:idx val="13"/>
              <c:layout/>
              <c:tx>
                <c:strRef>
                  <c:f>'Figure D1.1a'!$A$64</c:f>
                  <c:strCache>
                    <c:ptCount val="1"/>
                    <c:pt idx="0">
                      <c:v>France (2016)</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{ED5A78DA-731B-474B-90EB-082691D99861}</c15:txfldGUID>
                      <c15:f>'Figure D1.1a'!$A$64</c15:f>
                      <c15:dlblFieldTableCache>
                        <c:ptCount val="1"/>
                        <c:pt idx="0">
                          <c:v>France (2016)</c:v>
                        </c:pt>
                      </c15:dlblFieldTableCache>
                    </c15:dlblFTEntry>
                  </c15:dlblFieldTable>
                  <c15:showDataLabelsRange val="0"/>
                </c:ext>
                <c:ext xmlns:c16="http://schemas.microsoft.com/office/drawing/2014/chart" uri="{C3380CC4-5D6E-409C-BE32-E72D297353CC}">
                  <c16:uniqueId val="{00000000-EBB8-4D9A-9839-4968A324E597}"/>
                </c:ext>
              </c:extLst>
            </c:dLbl>
            <c:dLbl>
              <c:idx val="14"/>
              <c:layout/>
              <c:tx>
                <c:strRef>
                  <c:f>'Figure D1.1a'!$A$65</c:f>
                  <c:strCache>
                    <c:ptCount val="1"/>
                    <c:pt idx="0">
                      <c:v>Suisse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{B880BFEA-4C5F-4949-ABFC-66A7362604D8}</c15:txfldGUID>
                      <c15:f>'Figure D1.1a'!$A$65</c15:f>
                      <c15:dlblFieldTableCache>
                        <c:ptCount val="1"/>
                        <c:pt idx="0">
                          <c:v>Suisse</c:v>
                        </c:pt>
                      </c15:dlblFieldTableCache>
                    </c15:dlblFTEntry>
                  </c15:dlblFieldTable>
                  <c15:showDataLabelsRange val="0"/>
                </c:ext>
                <c:ext xmlns:c16="http://schemas.microsoft.com/office/drawing/2014/chart" uri="{C3380CC4-5D6E-409C-BE32-E72D297353CC}">
                  <c16:uniqueId val="{00000001-EBB8-4D9A-9839-4968A324E597}"/>
                </c:ext>
              </c:extLst>
            </c:dLbl>
            <c:dLbl>
              <c:idx val="15"/>
              <c:layout>
                <c:manualLayout>
                  <c:x val="-3.7505860290670419E-3"/>
                  <c:y val="-6.3191153238546603E-3"/>
                </c:manualLayout>
              </c:layout>
              <c:tx>
                <c:strRef>
                  <c:f>'Figure D1.1a'!$A$66</c:f>
                  <c:strCache>
                    <c:ptCount val="1"/>
                    <c:pt idx="0">
                      <c:v>Portugal</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{CF60F6A4-FCCB-4C50-8587-682FA0CEF070}</c15:txfldGUID>
                      <c15:f>'Figure D1.1a'!$A$66</c15:f>
                      <c15:dlblFieldTableCache>
                        <c:ptCount val="1"/>
                        <c:pt idx="0">
                          <c:v>Portugal</c:v>
                        </c:pt>
                      </c15:dlblFieldTableCache>
                    </c15:dlblFTEntry>
                  </c15:dlblFieldTable>
                  <c15:showDataLabelsRange val="0"/>
                </c:ext>
                <c:ext xmlns:c16="http://schemas.microsoft.com/office/drawing/2014/chart" uri="{C3380CC4-5D6E-409C-BE32-E72D297353CC}">
                  <c16:uniqueId val="{00000011-EBB8-4D9A-9839-4968A324E597}"/>
                </c:ext>
              </c:extLst>
            </c:dLbl>
            <c:dLbl>
              <c:idx val="16"/>
              <c:layout/>
              <c:tx>
                <c:strRef>
                  <c:f>'Figure D1.1a'!$A$67</c:f>
                  <c:strCache>
                    <c:ptCount val="1"/>
                    <c:pt idx="0">
                      <c:v>France (2012)</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{95A76458-2988-4452-9C73-818BE0888126}</c15:txfldGUID>
                      <c15:f>'Figure D1.1a'!$A$67</c15:f>
                      <c15:dlblFieldTableCache>
                        <c:ptCount val="1"/>
                        <c:pt idx="0">
                          <c:v>France (2012)</c:v>
                        </c:pt>
                      </c15:dlblFieldTableCache>
                    </c15:dlblFTEntry>
                  </c15:dlblFieldTable>
                  <c15:showDataLabelsRange val="0"/>
                </c:ext>
                <c:ext xmlns:c16="http://schemas.microsoft.com/office/drawing/2014/chart" uri="{C3380CC4-5D6E-409C-BE32-E72D297353CC}">
                  <c16:uniqueId val="{00000002-EBB8-4D9A-9839-4968A324E597}"/>
                </c:ext>
              </c:extLst>
            </c:dLbl>
            <c:dLbl>
              <c:idx val="17"/>
              <c:layout>
                <c:manualLayout>
                  <c:x val="-7.5011720581340839E-3"/>
                  <c:y val="9.4786729857819323E-3"/>
                </c:manualLayout>
              </c:layout>
              <c:tx>
                <c:strRef>
                  <c:f>'Figure D1.1a'!$A$68</c:f>
                  <c:strCache>
                    <c:ptCount val="1"/>
                    <c:pt idx="0">
                      <c:v>Espagne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{3CC78A58-26C1-4106-873B-CCBF9F116F3E}</c15:txfldGUID>
                      <c15:f>'Figure D1.1a'!$A$68</c15:f>
                      <c15:dlblFieldTableCache>
                        <c:ptCount val="1"/>
                        <c:pt idx="0">
                          <c:v>Espagne</c:v>
                        </c:pt>
                      </c15:dlblFieldTableCache>
                    </c15:dlblFTEntry>
                  </c15:dlblFieldTable>
                  <c15:showDataLabelsRange val="0"/>
                </c:ext>
                <c:ext xmlns:c16="http://schemas.microsoft.com/office/drawing/2014/chart" uri="{C3380CC4-5D6E-409C-BE32-E72D297353CC}">
                  <c16:uniqueId val="{00000003-EBB8-4D9A-9839-4968A324E597}"/>
                </c:ext>
              </c:extLst>
            </c:dLbl>
            <c:dLbl>
              <c:idx val="18"/>
              <c:layout>
                <c:manualLayout>
                  <c:x val="-7.6887013595874354E-2"/>
                  <c:y val="-6.3193641079225286E-3"/>
                </c:manualLayout>
              </c:layout>
              <c:tx>
                <c:strRef>
                  <c:f>'Figure D1.1a'!$A$69</c:f>
                  <c:strCache>
                    <c:ptCount val="1"/>
                    <c:pt idx="0">
                      <c:v>Grèce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{D7037D00-59F8-4E5B-AECC-9B76BC673A6C}</c15:txfldGUID>
                      <c15:f>'Figure D1.1a'!$A$69</c15:f>
                      <c15:dlblFieldTableCache>
                        <c:ptCount val="1"/>
                        <c:pt idx="0">
                          <c:v>Grèce</c:v>
                        </c:pt>
                      </c15:dlblFieldTableCache>
                    </c15:dlblFTEntry>
                  </c15:dlblFieldTable>
                  <c15:showDataLabelsRange val="0"/>
                </c:ext>
                <c:ext xmlns:c16="http://schemas.microsoft.com/office/drawing/2014/chart" uri="{C3380CC4-5D6E-409C-BE32-E72D297353CC}">
                  <c16:uniqueId val="{00000012-EBB8-4D9A-9839-4968A324E597}"/>
                </c:ext>
              </c:extLst>
            </c:dLbl>
            <c:dLbl>
              <c:idx val="19"/>
              <c:layout/>
              <c:tx>
                <c:strRef>
                  <c:f>'Figure D1.1a'!$A$70</c:f>
                  <c:strCache>
                    <c:ptCount val="1"/>
                    <c:pt idx="0">
                      <c:v>Japon</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{83216EF1-579C-4B9F-A3F0-BF406CE891EC}</c15:txfldGUID>
                      <c15:f>'Figure D1.1a'!$A$70</c15:f>
                      <c15:dlblFieldTableCache>
                        <c:ptCount val="1"/>
                        <c:pt idx="0">
                          <c:v>Japon</c:v>
                        </c:pt>
                      </c15:dlblFieldTableCache>
                    </c15:dlblFTEntry>
                  </c15:dlblFieldTable>
                  <c15:showDataLabelsRange val="0"/>
                </c:ext>
                <c:ext xmlns:c16="http://schemas.microsoft.com/office/drawing/2014/chart" uri="{C3380CC4-5D6E-409C-BE32-E72D297353CC}">
                  <c16:uniqueId val="{00000013-EBB8-4D9A-9839-4968A324E597}"/>
                </c:ext>
              </c:extLst>
            </c:dLbl>
            <c:dLbl>
              <c:idx val="20"/>
              <c:layout/>
              <c:tx>
                <c:strRef>
                  <c:f>'Figure D1.1a'!$A$71</c:f>
                  <c:strCache>
                    <c:ptCount val="1"/>
                    <c:pt idx="0">
                      <c:v>Suède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{94D74B99-3622-4DAB-A2A8-B0C60757ACF3}</c15:txfldGUID>
                      <c15:f>'Figure D1.1a'!$A$71</c15:f>
                      <c15:dlblFieldTableCache>
                        <c:ptCount val="1"/>
                        <c:pt idx="0">
                          <c:v>Suède</c:v>
                        </c:pt>
                      </c15:dlblFieldTableCache>
                    </c15:dlblFTEntry>
                  </c15:dlblFieldTable>
                  <c15:showDataLabelsRange val="0"/>
                </c:ext>
                <c:ext xmlns:c16="http://schemas.microsoft.com/office/drawing/2014/chart" uri="{C3380CC4-5D6E-409C-BE32-E72D297353CC}">
                  <c16:uniqueId val="{00000014-EBB8-4D9A-9839-4968A324E597}"/>
                </c:ext>
              </c:extLst>
            </c:dLbl>
            <c:dLbl>
              <c:idx val="21"/>
              <c:layout>
                <c:manualLayout>
                  <c:x val="-5.6258790436004942E-3"/>
                  <c:y val="-2.2116903633491312E-2"/>
                </c:manualLayout>
              </c:layout>
              <c:tx>
                <c:strRef>
                  <c:f>'Figure D1.1a'!$A$72</c:f>
                  <c:strCache>
                    <c:ptCount val="1"/>
                    <c:pt idx="0">
                      <c:v>Norvège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{1E8643DF-DC35-46A2-8E72-5B7D50D79FBE}</c15:txfldGUID>
                      <c15:f>'Figure D1.1a'!$A$72</c15:f>
                      <c15:dlblFieldTableCache>
                        <c:ptCount val="1"/>
                        <c:pt idx="0">
                          <c:v>Norvège</c:v>
                        </c:pt>
                      </c15:dlblFieldTableCache>
                    </c15:dlblFTEntry>
                  </c15:dlblFieldTable>
                  <c15:showDataLabelsRange val="0"/>
                </c:ext>
                <c:ext xmlns:c16="http://schemas.microsoft.com/office/drawing/2014/chart" uri="{C3380CC4-5D6E-409C-BE32-E72D297353CC}">
                  <c16:uniqueId val="{00000015-EBB8-4D9A-9839-4968A324E597}"/>
                </c:ext>
              </c:extLst>
            </c:dLbl>
            <c:dLbl>
              <c:idx val="22"/>
              <c:layout>
                <c:manualLayout>
                  <c:x val="-9.0014064697609003E-2"/>
                  <c:y val="1.579778830963665E-2"/>
                </c:manualLayout>
              </c:layout>
              <c:tx>
                <c:strRef>
                  <c:f>'Figure D1.1a'!$A$73</c:f>
                  <c:strCache>
                    <c:ptCount val="1"/>
                    <c:pt idx="0">
                      <c:v>Islande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{D1C845E4-C658-4E91-B06D-703F6E1DABFD}</c15:txfldGUID>
                      <c15:f>'Figure D1.1a'!$A$73</c15:f>
                      <c15:dlblFieldTableCache>
                        <c:ptCount val="1"/>
                        <c:pt idx="0">
                          <c:v>Islande</c:v>
                        </c:pt>
                      </c15:dlblFieldTableCache>
                    </c15:dlblFTEntry>
                  </c15:dlblFieldTable>
                  <c15:showDataLabelsRange val="0"/>
                </c:ext>
                <c:ext xmlns:c16="http://schemas.microsoft.com/office/drawing/2014/chart" uri="{C3380CC4-5D6E-409C-BE32-E72D297353CC}">
                  <c16:uniqueId val="{00000016-EBB8-4D9A-9839-4968A324E597}"/>
                </c:ext>
              </c:extLst>
            </c:dLbl>
            <c:dLbl>
              <c:idx val="23"/>
              <c:layout>
                <c:manualLayout>
                  <c:x val="-7.5011720581340839E-3"/>
                  <c:y val="-6.3191153238546603E-3"/>
                </c:manualLayout>
              </c:layout>
              <c:tx>
                <c:strRef>
                  <c:f>'Figure D1.1a'!$A$74</c:f>
                  <c:strCache>
                    <c:ptCount val="1"/>
                    <c:pt idx="0">
                      <c:v>Turquie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{4CBEAFB3-C713-4932-BBB4-8FD0F93F8FD1}</c15:txfldGUID>
                      <c15:f>'Figure D1.1a'!$A$74</c15:f>
                      <c15:dlblFieldTableCache>
                        <c:ptCount val="1"/>
                        <c:pt idx="0">
                          <c:v>Turquie</c:v>
                        </c:pt>
                      </c15:dlblFieldTableCache>
                    </c15:dlblFTEntry>
                  </c15:dlblFieldTable>
                  <c15:showDataLabelsRange val="0"/>
                </c:ext>
                <c:ext xmlns:c16="http://schemas.microsoft.com/office/drawing/2014/chart" uri="{C3380CC4-5D6E-409C-BE32-E72D297353CC}">
                  <c16:uniqueId val="{00000017-EBB8-4D9A-9839-4968A324E597}"/>
                </c:ext>
              </c:extLst>
            </c:dLbl>
            <c:dLbl>
              <c:idx val="24"/>
              <c:layout>
                <c:manualLayout>
                  <c:x val="0"/>
                  <c:y val="-1.579778830963665E-2"/>
                </c:manualLayout>
              </c:layout>
              <c:tx>
                <c:strRef>
                  <c:f>'Figure D1.1a'!$A$75</c:f>
                  <c:strCache>
                    <c:ptCount val="1"/>
                    <c:pt idx="0">
                      <c:v>Allemagne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{B7E70774-2B75-4131-9AAE-8044D2F37D73}</c15:txfldGUID>
                      <c15:f>'Figure D1.1a'!$A$75</c15:f>
                      <c15:dlblFieldTableCache>
                        <c:ptCount val="1"/>
                        <c:pt idx="0">
                          <c:v>Allemagne</c:v>
                        </c:pt>
                      </c15:dlblFieldTableCache>
                    </c15:dlblFTEntry>
                  </c15:dlblFieldTable>
                  <c15:showDataLabelsRange val="0"/>
                </c:ext>
                <c:ext xmlns:c16="http://schemas.microsoft.com/office/drawing/2014/chart" uri="{C3380CC4-5D6E-409C-BE32-E72D297353CC}">
                  <c16:uniqueId val="{00000018-EBB8-4D9A-9839-4968A324E597}"/>
                </c:ext>
              </c:extLst>
            </c:dLbl>
            <c:dLbl>
              <c:idx val="25"/>
              <c:layout>
                <c:manualLayout>
                  <c:x val="-0.15002344116268168"/>
                  <c:y val="-3.1595576619273301E-3"/>
                </c:manualLayout>
              </c:layout>
              <c:tx>
                <c:strRef>
                  <c:f>'Figure D1.1a'!$A$76</c:f>
                  <c:strCache>
                    <c:ptCount val="1"/>
                    <c:pt idx="0">
                      <c:v>Rép. Slovaque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{C7DFE8A8-FB62-4B05-AF1C-B2AC5E9F73B4}</c15:txfldGUID>
                      <c15:f>'Figure D1.1a'!$A$76</c15:f>
                      <c15:dlblFieldTableCache>
                        <c:ptCount val="1"/>
                        <c:pt idx="0">
                          <c:v>Rép. Slovaque</c:v>
                        </c:pt>
                      </c15:dlblFieldTableCache>
                    </c15:dlblFTEntry>
                  </c15:dlblFieldTable>
                  <c15:showDataLabelsRange val="0"/>
                </c:ext>
                <c:ext xmlns:c16="http://schemas.microsoft.com/office/drawing/2014/chart" uri="{C3380CC4-5D6E-409C-BE32-E72D297353CC}">
                  <c16:uniqueId val="{00000019-EBB8-4D9A-9839-4968A324E597}"/>
                </c:ext>
              </c:extLst>
            </c:dLbl>
            <c:dLbl>
              <c:idx val="26"/>
              <c:layout>
                <c:manualLayout>
                  <c:x val="-3.750586029066973E-3"/>
                  <c:y val="0"/>
                </c:manualLayout>
              </c:layout>
              <c:tx>
                <c:strRef>
                  <c:f>'Figure D1.1a'!$A$77</c:f>
                  <c:strCache>
                    <c:ptCount val="1"/>
                    <c:pt idx="0">
                      <c:v>Slovénie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{8F8CC74C-D67F-4D81-8548-B0881422315C}</c15:txfldGUID>
                      <c15:f>'Figure D1.1a'!$A$77</c15:f>
                      <c15:dlblFieldTableCache>
                        <c:ptCount val="1"/>
                        <c:pt idx="0">
                          <c:v>Slovénie</c:v>
                        </c:pt>
                      </c15:dlblFieldTableCache>
                    </c15:dlblFTEntry>
                  </c15:dlblFieldTable>
                  <c15:showDataLabelsRange val="0"/>
                </c:ext>
                <c:ext xmlns:c16="http://schemas.microsoft.com/office/drawing/2014/chart" uri="{C3380CC4-5D6E-409C-BE32-E72D297353CC}">
                  <c16:uniqueId val="{0000001A-EBB8-4D9A-9839-4968A324E597}"/>
                </c:ext>
              </c:extLst>
            </c:dLbl>
            <c:dLbl>
              <c:idx val="27"/>
              <c:layout>
                <c:manualLayout>
                  <c:x val="-0.10314111579934365"/>
                  <c:y val="-3.1595576619273301E-3"/>
                </c:manualLayout>
              </c:layout>
              <c:tx>
                <c:strRef>
                  <c:f>'Figure D1.1a'!$A$78</c:f>
                  <c:strCache>
                    <c:ptCount val="1"/>
                    <c:pt idx="0">
                      <c:v>Estonie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{E4D48BC7-857F-4604-ACF1-20DCCF3CD941}</c15:txfldGUID>
                      <c15:f>'Figure D1.1a'!$A$78</c15:f>
                      <c15:dlblFieldTableCache>
                        <c:ptCount val="1"/>
                        <c:pt idx="0">
                          <c:v>Estonie</c:v>
                        </c:pt>
                      </c15:dlblFieldTableCache>
                    </c15:dlblFTEntry>
                  </c15:dlblFieldTable>
                  <c15:showDataLabelsRange val="0"/>
                </c:ext>
                <c:ext xmlns:c16="http://schemas.microsoft.com/office/drawing/2014/chart" uri="{C3380CC4-5D6E-409C-BE32-E72D297353CC}">
                  <c16:uniqueId val="{0000001B-EBB8-4D9A-9839-4968A324E597}"/>
                </c:ext>
              </c:extLst>
            </c:dLbl>
            <c:dLbl>
              <c:idx val="28"/>
              <c:layout>
                <c:manualLayout>
                  <c:x val="-5.6258790436004942E-3"/>
                  <c:y val="1.8957345971563982E-2"/>
                </c:manualLayout>
              </c:layout>
              <c:tx>
                <c:strRef>
                  <c:f>'Figure D1.1a'!$A$79</c:f>
                  <c:strCache>
                    <c:ptCount val="1"/>
                    <c:pt idx="0">
                      <c:v>Corée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{89302A07-E2F8-46F7-BFFE-565BC11E8E10}</c15:txfldGUID>
                      <c15:f>'Figure D1.1a'!$A$79</c15:f>
                      <c15:dlblFieldTableCache>
                        <c:ptCount val="1"/>
                        <c:pt idx="0">
                          <c:v>Corée</c:v>
                        </c:pt>
                      </c15:dlblFieldTableCache>
                    </c15:dlblFTEntry>
                  </c15:dlblFieldTable>
                  <c15:showDataLabelsRange val="0"/>
                </c:ext>
                <c:ext xmlns:c16="http://schemas.microsoft.com/office/drawing/2014/chart" uri="{C3380CC4-5D6E-409C-BE32-E72D297353CC}">
                  <c16:uniqueId val="{0000001C-EBB8-4D9A-9839-4968A324E597}"/>
                </c:ext>
              </c:extLst>
            </c:dLbl>
            <c:dLbl>
              <c:idx val="29"/>
              <c:layout>
                <c:manualLayout>
                  <c:x val="-7.3680323398410283E-2"/>
                  <c:y val="7.5403860118601965E-2"/>
                </c:manualLayout>
              </c:layout>
              <c:tx>
                <c:strRef>
                  <c:f>'Figure D1.1a'!$A$80</c:f>
                  <c:strCache>
                    <c:ptCount val="1"/>
                    <c:pt idx="0">
                      <c:v>Hongrie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{AD1C56B2-AA01-4100-9133-B637BB57094D}</c15:txfldGUID>
                      <c15:f>'Figure D1.1a'!$A$80</c15:f>
                      <c15:dlblFieldTableCache>
                        <c:ptCount val="1"/>
                        <c:pt idx="0">
                          <c:v>Hongrie</c:v>
                        </c:pt>
                      </c15:dlblFieldTableCache>
                    </c15:dlblFTEntry>
                  </c15:dlblFieldTable>
                  <c15:showDataLabelsRange val="0"/>
                </c:ext>
                <c:ext xmlns:c16="http://schemas.microsoft.com/office/drawing/2014/chart" uri="{C3380CC4-5D6E-409C-BE32-E72D297353CC}">
                  <c16:uniqueId val="{0000001D-EBB8-4D9A-9839-4968A324E597}"/>
                </c:ext>
              </c:extLst>
            </c:dLbl>
            <c:dLbl>
              <c:idx val="30"/>
              <c:layout>
                <c:manualLayout>
                  <c:x val="-0.10501640881387717"/>
                  <c:y val="-1.579778830963665E-2"/>
                </c:manualLayout>
              </c:layout>
              <c:tx>
                <c:strRef>
                  <c:f>'Figure D1.1a'!$A$81</c:f>
                  <c:strCache>
                    <c:ptCount val="1"/>
                    <c:pt idx="0">
                      <c:v>Pologne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{6483BEA4-F25B-4664-A662-F0372F6F24C2}</c15:txfldGUID>
                      <c15:f>'Figure D1.1a'!$A$81</c15:f>
                      <c15:dlblFieldTableCache>
                        <c:ptCount val="1"/>
                        <c:pt idx="0">
                          <c:v>Pologne</c:v>
                        </c:pt>
                      </c15:dlblFieldTableCache>
                    </c15:dlblFTEntry>
                  </c15:dlblFieldTable>
                  <c15:showDataLabelsRange val="0"/>
                </c:ext>
                <c:ext xmlns:c16="http://schemas.microsoft.com/office/drawing/2014/chart" uri="{C3380CC4-5D6E-409C-BE32-E72D297353CC}">
                  <c16:uniqueId val="{0000001E-EBB8-4D9A-9839-4968A324E597}"/>
                </c:ext>
              </c:extLst>
            </c:dLbl>
            <c:dLbl>
              <c:idx val="31"/>
              <c:layout>
                <c:manualLayout>
                  <c:x val="-7.5011720581340839E-3"/>
                  <c:y val="2.843601895734597E-2"/>
                </c:manualLayout>
              </c:layout>
              <c:tx>
                <c:strRef>
                  <c:f>'Figure D1.1a'!$A$82</c:f>
                  <c:strCache>
                    <c:ptCount val="1"/>
                    <c:pt idx="0">
                      <c:v>Finlande</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{14C21FB9-EC45-4185-8A9D-614CF94F6734}</c15:txfldGUID>
                      <c15:f>'Figure D1.1a'!$A$82</c15:f>
                      <c15:dlblFieldTableCache>
                        <c:ptCount val="1"/>
                        <c:pt idx="0">
                          <c:v>Finlande</c:v>
                        </c:pt>
                      </c15:dlblFieldTableCache>
                    </c15:dlblFTEntry>
                  </c15:dlblFieldTable>
                  <c15:showDataLabelsRange val="0"/>
                </c:ext>
                <c:ext xmlns:c16="http://schemas.microsoft.com/office/drawing/2014/chart" uri="{C3380CC4-5D6E-409C-BE32-E72D297353CC}">
                  <c16:uniqueId val="{0000001F-EBB8-4D9A-9839-4968A324E597}"/>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'Figure D1.1a'!$B$51:$B$84</c:f>
              <c:numCache>
                <c:formatCode>0</c:formatCode>
                <c:ptCount val="32"/>
                <c:pt idx="0">
                  <c:v>200</c:v>
                </c:pt>
                <c:pt idx="1">
                  <c:v>180</c:v>
                </c:pt>
                <c:pt idx="2">
                  <c:v>180</c:v>
                </c:pt>
                <c:pt idx="3">
                  <c:v>182</c:v>
                </c:pt>
                <c:pt idx="4">
                  <c:v>184.94318756450977</c:v>
                </c:pt>
                <c:pt idx="5">
                  <c:v>196</c:v>
                </c:pt>
                <c:pt idx="6" formatCode="General">
                  <c:v>200</c:v>
                </c:pt>
                <c:pt idx="7">
                  <c:v>219</c:v>
                </c:pt>
                <c:pt idx="8">
                  <c:v>180</c:v>
                </c:pt>
                <c:pt idx="9">
                  <c:v>180</c:v>
                </c:pt>
                <c:pt idx="10">
                  <c:v>183</c:v>
                </c:pt>
                <c:pt idx="11">
                  <c:v>200</c:v>
                </c:pt>
                <c:pt idx="12">
                  <c:v>200</c:v>
                </c:pt>
                <c:pt idx="13">
                  <c:v>162</c:v>
                </c:pt>
                <c:pt idx="14">
                  <c:v>188</c:v>
                </c:pt>
                <c:pt idx="15">
                  <c:v>180</c:v>
                </c:pt>
                <c:pt idx="16">
                  <c:v>144</c:v>
                </c:pt>
                <c:pt idx="17">
                  <c:v>175</c:v>
                </c:pt>
                <c:pt idx="18">
                  <c:v>171</c:v>
                </c:pt>
                <c:pt idx="19">
                  <c:v>201.20000000000002</c:v>
                </c:pt>
                <c:pt idx="20">
                  <c:v>178</c:v>
                </c:pt>
                <c:pt idx="21">
                  <c:v>190</c:v>
                </c:pt>
                <c:pt idx="22">
                  <c:v>170</c:v>
                </c:pt>
                <c:pt idx="23">
                  <c:v>180</c:v>
                </c:pt>
                <c:pt idx="24">
                  <c:v>188</c:v>
                </c:pt>
                <c:pt idx="25">
                  <c:v>191</c:v>
                </c:pt>
                <c:pt idx="26">
                  <c:v>190</c:v>
                </c:pt>
                <c:pt idx="27">
                  <c:v>175</c:v>
                </c:pt>
                <c:pt idx="28">
                  <c:v>190</c:v>
                </c:pt>
                <c:pt idx="29">
                  <c:v>181</c:v>
                </c:pt>
                <c:pt idx="30">
                  <c:v>181</c:v>
                </c:pt>
                <c:pt idx="31">
                  <c:v>189</c:v>
                </c:pt>
              </c:numCache>
            </c:numRef>
          </c:xVal>
          <c:yVal>
            <c:numRef>
              <c:f>'Figure D1.1a'!$C$51:$C$84</c:f>
              <c:numCache>
                <c:formatCode>0</c:formatCode>
                <c:ptCount val="32"/>
                <c:pt idx="0">
                  <c:v>1000</c:v>
                </c:pt>
                <c:pt idx="1">
                  <c:v>705</c:v>
                </c:pt>
                <c:pt idx="2">
                  <c:v>838</c:v>
                </c:pt>
                <c:pt idx="3">
                  <c:v>919.45801673969197</c:v>
                </c:pt>
                <c:pt idx="4">
                  <c:v>1038.5</c:v>
                </c:pt>
                <c:pt idx="5">
                  <c:v>693.83999999999992</c:v>
                </c:pt>
                <c:pt idx="6" formatCode="General">
                  <c:v>1000</c:v>
                </c:pt>
                <c:pt idx="7">
                  <c:v>961.4751857399184</c:v>
                </c:pt>
                <c:pt idx="8">
                  <c:v>967</c:v>
                </c:pt>
                <c:pt idx="9">
                  <c:v>924</c:v>
                </c:pt>
                <c:pt idx="10">
                  <c:v>915</c:v>
                </c:pt>
                <c:pt idx="11">
                  <c:v>800</c:v>
                </c:pt>
                <c:pt idx="12">
                  <c:v>891</c:v>
                </c:pt>
                <c:pt idx="13">
                  <c:v>864</c:v>
                </c:pt>
                <c:pt idx="14">
                  <c:v>814.5</c:v>
                </c:pt>
                <c:pt idx="15">
                  <c:v>822</c:v>
                </c:pt>
                <c:pt idx="16">
                  <c:v>864</c:v>
                </c:pt>
                <c:pt idx="17">
                  <c:v>791.01281921393684</c:v>
                </c:pt>
                <c:pt idx="18">
                  <c:v>785.83145000000013</c:v>
                </c:pt>
                <c:pt idx="19">
                  <c:v>762.5775625</c:v>
                </c:pt>
                <c:pt idx="20">
                  <c:v>753.8888888888888</c:v>
                </c:pt>
                <c:pt idx="21">
                  <c:v>747.71428571428567</c:v>
                </c:pt>
                <c:pt idx="22">
                  <c:v>728.57142857142844</c:v>
                </c:pt>
                <c:pt idx="23">
                  <c:v>720</c:v>
                </c:pt>
                <c:pt idx="24">
                  <c:v>702.93290945443891</c:v>
                </c:pt>
                <c:pt idx="25">
                  <c:v>687.59999999999991</c:v>
                </c:pt>
                <c:pt idx="26">
                  <c:v>664.375</c:v>
                </c:pt>
                <c:pt idx="27">
                  <c:v>660.625</c:v>
                </c:pt>
                <c:pt idx="28">
                  <c:v>647.55555555555554</c:v>
                </c:pt>
                <c:pt idx="29">
                  <c:v>665.25</c:v>
                </c:pt>
                <c:pt idx="30">
                  <c:v>634.5</c:v>
                </c:pt>
                <c:pt idx="31">
                  <c:v>632.30416666666667</c:v>
                </c:pt>
              </c:numCache>
            </c:numRef>
          </c:yVal>
          <c:smooth val="0"/>
          <c:extLst>
            <c:ext xmlns:c16="http://schemas.microsoft.com/office/drawing/2014/chart" uri="{C3380CC4-5D6E-409C-BE32-E72D297353CC}">
              <c16:uniqueId val="{00000020-EBB8-4D9A-9839-4968A324E597}"/>
            </c:ext>
          </c:extLst>
        </c:ser>
        <c:dLbls>
          <c:showLegendKey val="0"/>
          <c:showVal val="0"/>
          <c:showCatName val="0"/>
          <c:showSerName val="0"/>
          <c:showPercent val="0"/>
          <c:showBubbleSize val="0"/>
        </c:dLbls>
        <c:axId val="90264704"/>
        <c:axId val="90266624"/>
      </c:scatterChart>
      <c:valAx>
        <c:axId val="90264704"/>
        <c:scaling>
          <c:orientation val="minMax"/>
          <c:min val="140"/>
        </c:scaling>
        <c:delete val="0"/>
        <c:axPos val="b"/>
        <c:title>
          <c:tx>
            <c:rich>
              <a:bodyPr/>
              <a:lstStyle/>
              <a:p>
                <a:pPr>
                  <a:defRPr sz="1200">
                    <a:solidFill>
                      <a:srgbClr val="254061"/>
                    </a:solidFill>
                    <a:latin typeface="Arial"/>
                  </a:defRPr>
                </a:pPr>
                <a:r>
                  <a:rPr lang="en-GB" sz="1200">
                    <a:solidFill>
                      <a:srgbClr val="254061"/>
                    </a:solidFill>
                    <a:latin typeface="Arial"/>
                  </a:rPr>
                  <a:t>Nombre de jours de cours par an</a:t>
                </a:r>
              </a:p>
            </c:rich>
          </c:tx>
          <c:layout/>
          <c:overlay val="0"/>
        </c:title>
        <c:numFmt formatCode="0" sourceLinked="1"/>
        <c:majorTickMark val="none"/>
        <c:minorTickMark val="none"/>
        <c:tickLblPos val="low"/>
        <c:spPr>
          <a:ln w="28575">
            <a:solidFill>
              <a:srgbClr val="254061"/>
            </a:solidFill>
          </a:ln>
        </c:spPr>
        <c:txPr>
          <a:bodyPr rot="-2700000" vert="horz"/>
          <a:lstStyle/>
          <a:p>
            <a:pPr>
              <a:defRPr sz="1000">
                <a:solidFill>
                  <a:srgbClr val="254061"/>
                </a:solidFill>
                <a:latin typeface="Arial"/>
                <a:ea typeface="Arial"/>
                <a:cs typeface="Arial"/>
              </a:defRPr>
            </a:pPr>
            <a:endParaRPr lang="en-US"/>
          </a:p>
        </c:txPr>
        <c:crossAx val="90266624"/>
        <c:crossesAt val="804"/>
        <c:crossBetween val="midCat"/>
        <c:majorUnit val="10"/>
        <c:minorUnit val="5"/>
      </c:valAx>
      <c:valAx>
        <c:axId val="90266624"/>
        <c:scaling>
          <c:orientation val="minMax"/>
          <c:max val="1100"/>
          <c:min val="600"/>
        </c:scaling>
        <c:delete val="0"/>
        <c:axPos val="l"/>
        <c:majorGridlines/>
        <c:title>
          <c:tx>
            <c:rich>
              <a:bodyPr rot="-5400000" vert="horz"/>
              <a:lstStyle/>
              <a:p>
                <a:pPr>
                  <a:defRPr sz="1200">
                    <a:solidFill>
                      <a:srgbClr val="254061"/>
                    </a:solidFill>
                    <a:latin typeface="Arial"/>
                  </a:defRPr>
                </a:pPr>
                <a:r>
                  <a:rPr lang="en-GB" sz="1200">
                    <a:solidFill>
                      <a:srgbClr val="254061"/>
                    </a:solidFill>
                    <a:latin typeface="Arial"/>
                  </a:rPr>
                  <a:t>Nombre annuel d'heures d’enseignement par an</a:t>
                </a:r>
              </a:p>
            </c:rich>
          </c:tx>
          <c:layout/>
          <c:overlay val="0"/>
        </c:title>
        <c:numFmt formatCode="#\ ##0" sourceLinked="0"/>
        <c:majorTickMark val="none"/>
        <c:minorTickMark val="none"/>
        <c:tickLblPos val="low"/>
        <c:spPr>
          <a:ln w="25400">
            <a:solidFill>
              <a:srgbClr val="254061"/>
            </a:solidFill>
          </a:ln>
        </c:spPr>
        <c:txPr>
          <a:bodyPr/>
          <a:lstStyle/>
          <a:p>
            <a:pPr>
              <a:defRPr sz="1000">
                <a:solidFill>
                  <a:srgbClr val="254061"/>
                </a:solidFill>
                <a:latin typeface="Arial"/>
                <a:ea typeface="Arial"/>
                <a:cs typeface="Arial"/>
              </a:defRPr>
            </a:pPr>
            <a:endParaRPr lang="en-US"/>
          </a:p>
        </c:txPr>
        <c:crossAx val="90264704"/>
        <c:crossesAt val="185"/>
        <c:crossBetween val="midCat"/>
        <c:majorUnit val="50"/>
      </c:valAx>
    </c:plotArea>
    <c:plotVisOnly val="1"/>
    <c:dispBlanksAs val="gap"/>
    <c:showDLblsOverMax val="0"/>
  </c:chart>
  <c:spPr>
    <a:noFill/>
    <a:extLst>
      <a:ext uri="{909E8E84-426E-40DD-AFC4-6F175D3DCCD1}">
        <a14:hiddenFill xmlns:a14="http://schemas.microsoft.com/office/drawing/2010/main">
          <a:noFill/>
        </a14:hiddenFill>
      </a:ext>
    </a:ex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49958085465254E-2"/>
          <c:y val="0.23786190423286302"/>
          <c:w val="0.89929622004796606"/>
          <c:h val="0.53561789430803997"/>
        </c:manualLayout>
      </c:layout>
      <c:barChart>
        <c:barDir val="col"/>
        <c:grouping val="stacked"/>
        <c:varyColors val="0"/>
        <c:ser>
          <c:idx val="0"/>
          <c:order val="0"/>
          <c:tx>
            <c:strRef>
              <c:f>'Slide 4 Chart D1.2a_french.'!$F$45</c:f>
              <c:strCache>
                <c:ptCount val="1"/>
                <c:pt idx="0">
                  <c:v>Lecture, expression écrite et littérature</c:v>
                </c:pt>
              </c:strCache>
            </c:strRef>
          </c:tx>
          <c:spPr>
            <a:solidFill>
              <a:srgbClr val="3366FF"/>
            </a:solidFill>
            <a:ln w="12700">
              <a:solidFill>
                <a:srgbClr val="000000"/>
              </a:solidFill>
              <a:prstDash val="solid"/>
            </a:ln>
          </c:spPr>
          <c:invertIfNegative val="0"/>
          <c:cat>
            <c:strRef>
              <c:f>'Slide 4 Chart D1.2a_french.'!$Z$47:$Z$75</c:f>
              <c:strCache>
                <c:ptCount val="29"/>
                <c:pt idx="0">
                  <c:v>France</c:v>
                </c:pt>
                <c:pt idx="1">
                  <c:v>Mexique</c:v>
                </c:pt>
                <c:pt idx="2">
                  <c:v>Canada</c:v>
                </c:pt>
                <c:pt idx="3">
                  <c:v>Hongrie</c:v>
                </c:pt>
                <c:pt idx="4">
                  <c:v>Turquie</c:v>
                </c:pt>
                <c:pt idx="5">
                  <c:v>Autriche</c:v>
                </c:pt>
                <c:pt idx="6">
                  <c:v>Rép. tchèque</c:v>
                </c:pt>
                <c:pt idx="7">
                  <c:v>Rép. slovaque</c:v>
                </c:pt>
                <c:pt idx="8">
                  <c:v>Portugal</c:v>
                </c:pt>
                <c:pt idx="9">
                  <c:v>Luxembourg</c:v>
                </c:pt>
                <c:pt idx="10">
                  <c:v>Allemagne</c:v>
                </c:pt>
                <c:pt idx="11">
                  <c:v>Norvège</c:v>
                </c:pt>
                <c:pt idx="12">
                  <c:v>Grèce</c:v>
                </c:pt>
                <c:pt idx="13">
                  <c:v>Moyenne OCDE</c:v>
                </c:pt>
                <c:pt idx="14">
                  <c:v>Espagne</c:v>
                </c:pt>
                <c:pt idx="15">
                  <c:v>Japon</c:v>
                </c:pt>
                <c:pt idx="16">
                  <c:v>Finlande</c:v>
                </c:pt>
                <c:pt idx="17">
                  <c:v>Fédé. de Russie</c:v>
                </c:pt>
                <c:pt idx="18">
                  <c:v>Letonie</c:v>
                </c:pt>
                <c:pt idx="19">
                  <c:v>Slovénie</c:v>
                </c:pt>
                <c:pt idx="20">
                  <c:v>Australie</c:v>
                </c:pt>
                <c:pt idx="21">
                  <c:v>Israël</c:v>
                </c:pt>
                <c:pt idx="22">
                  <c:v>Danemark</c:v>
                </c:pt>
                <c:pt idx="23">
                  <c:v>Estonie</c:v>
                </c:pt>
                <c:pt idx="24">
                  <c:v>Corée</c:v>
                </c:pt>
                <c:pt idx="25">
                  <c:v>Chili</c:v>
                </c:pt>
                <c:pt idx="26">
                  <c:v>Islande</c:v>
                </c:pt>
                <c:pt idx="27">
                  <c:v>Irlande</c:v>
                </c:pt>
                <c:pt idx="28">
                  <c:v>Pologne</c:v>
                </c:pt>
              </c:strCache>
            </c:strRef>
          </c:cat>
          <c:val>
            <c:numRef>
              <c:f>'Slide 4 Chart D1.2a_french.'!$F$47:$F$75</c:f>
              <c:numCache>
                <c:formatCode>0</c:formatCode>
                <c:ptCount val="29"/>
                <c:pt idx="0">
                  <c:v>36.666666666666664</c:v>
                </c:pt>
                <c:pt idx="1">
                  <c:v>31.111111111111111</c:v>
                </c:pt>
                <c:pt idx="2">
                  <c:v>30.638238916359445</c:v>
                </c:pt>
                <c:pt idx="3">
                  <c:v>30.226480836236934</c:v>
                </c:pt>
                <c:pt idx="4">
                  <c:v>30</c:v>
                </c:pt>
                <c:pt idx="5">
                  <c:v>29.787234042553191</c:v>
                </c:pt>
                <c:pt idx="6">
                  <c:v>29.661016949152533</c:v>
                </c:pt>
                <c:pt idx="7">
                  <c:v>27.083333333333332</c:v>
                </c:pt>
                <c:pt idx="8">
                  <c:v>27.0015503875969</c:v>
                </c:pt>
                <c:pt idx="9">
                  <c:v>26.488095238095237</c:v>
                </c:pt>
                <c:pt idx="10">
                  <c:v>26.381327363990735</c:v>
                </c:pt>
                <c:pt idx="11">
                  <c:v>26.213221245701185</c:v>
                </c:pt>
                <c:pt idx="12">
                  <c:v>25.374820224913794</c:v>
                </c:pt>
                <c:pt idx="13">
                  <c:v>25.35570860867724</c:v>
                </c:pt>
                <c:pt idx="14">
                  <c:v>24.975405842282257</c:v>
                </c:pt>
                <c:pt idx="15">
                  <c:v>23.948383611142507</c:v>
                </c:pt>
                <c:pt idx="16">
                  <c:v>23.663453111305873</c:v>
                </c:pt>
                <c:pt idx="17">
                  <c:v>23.150386847195357</c:v>
                </c:pt>
                <c:pt idx="18">
                  <c:v>23.406244157786503</c:v>
                </c:pt>
                <c:pt idx="19">
                  <c:v>23.047977422389465</c:v>
                </c:pt>
                <c:pt idx="20">
                  <c:v>23</c:v>
                </c:pt>
                <c:pt idx="21">
                  <c:v>22.968075003036763</c:v>
                </c:pt>
                <c:pt idx="22">
                  <c:v>22.904191616766468</c:v>
                </c:pt>
                <c:pt idx="23">
                  <c:v>22.516556291390728</c:v>
                </c:pt>
                <c:pt idx="24">
                  <c:v>21.688400823610156</c:v>
                </c:pt>
                <c:pt idx="25">
                  <c:v>20.12518054886856</c:v>
                </c:pt>
                <c:pt idx="26">
                  <c:v>20.000000000000007</c:v>
                </c:pt>
                <c:pt idx="27">
                  <c:v>20</c:v>
                </c:pt>
                <c:pt idx="28">
                  <c:v>17.932489451476794</c:v>
                </c:pt>
              </c:numCache>
            </c:numRef>
          </c:val>
          <c:extLst>
            <c:ext xmlns:c16="http://schemas.microsoft.com/office/drawing/2014/chart" uri="{C3380CC4-5D6E-409C-BE32-E72D297353CC}">
              <c16:uniqueId val="{00000000-429F-4427-8158-8D0627DA52CC}"/>
            </c:ext>
          </c:extLst>
        </c:ser>
        <c:ser>
          <c:idx val="1"/>
          <c:order val="1"/>
          <c:tx>
            <c:strRef>
              <c:f>'Slide 4 Chart D1.2a_french.'!$G$45</c:f>
              <c:strCache>
                <c:ptCount val="1"/>
                <c:pt idx="0">
                  <c:v>Mathématiques</c:v>
                </c:pt>
              </c:strCache>
            </c:strRef>
          </c:tx>
          <c:spPr>
            <a:solidFill>
              <a:schemeClr val="bg1">
                <a:lumMod val="65000"/>
              </a:schemeClr>
            </a:solidFill>
            <a:ln w="12700">
              <a:solidFill>
                <a:srgbClr val="000000"/>
              </a:solidFill>
              <a:prstDash val="solid"/>
            </a:ln>
          </c:spPr>
          <c:invertIfNegative val="0"/>
          <c:cat>
            <c:strRef>
              <c:f>'Slide 4 Chart D1.2a_french.'!$Z$47:$Z$75</c:f>
              <c:strCache>
                <c:ptCount val="29"/>
                <c:pt idx="0">
                  <c:v>France</c:v>
                </c:pt>
                <c:pt idx="1">
                  <c:v>Mexique</c:v>
                </c:pt>
                <c:pt idx="2">
                  <c:v>Canada</c:v>
                </c:pt>
                <c:pt idx="3">
                  <c:v>Hongrie</c:v>
                </c:pt>
                <c:pt idx="4">
                  <c:v>Turquie</c:v>
                </c:pt>
                <c:pt idx="5">
                  <c:v>Autriche</c:v>
                </c:pt>
                <c:pt idx="6">
                  <c:v>Rép. tchèque</c:v>
                </c:pt>
                <c:pt idx="7">
                  <c:v>Rép. slovaque</c:v>
                </c:pt>
                <c:pt idx="8">
                  <c:v>Portugal</c:v>
                </c:pt>
                <c:pt idx="9">
                  <c:v>Luxembourg</c:v>
                </c:pt>
                <c:pt idx="10">
                  <c:v>Allemagne</c:v>
                </c:pt>
                <c:pt idx="11">
                  <c:v>Norvège</c:v>
                </c:pt>
                <c:pt idx="12">
                  <c:v>Grèce</c:v>
                </c:pt>
                <c:pt idx="13">
                  <c:v>Moyenne OCDE</c:v>
                </c:pt>
                <c:pt idx="14">
                  <c:v>Espagne</c:v>
                </c:pt>
                <c:pt idx="15">
                  <c:v>Japon</c:v>
                </c:pt>
                <c:pt idx="16">
                  <c:v>Finlande</c:v>
                </c:pt>
                <c:pt idx="17">
                  <c:v>Fédé. de Russie</c:v>
                </c:pt>
                <c:pt idx="18">
                  <c:v>Letonie</c:v>
                </c:pt>
                <c:pt idx="19">
                  <c:v>Slovénie</c:v>
                </c:pt>
                <c:pt idx="20">
                  <c:v>Australie</c:v>
                </c:pt>
                <c:pt idx="21">
                  <c:v>Israël</c:v>
                </c:pt>
                <c:pt idx="22">
                  <c:v>Danemark</c:v>
                </c:pt>
                <c:pt idx="23">
                  <c:v>Estonie</c:v>
                </c:pt>
                <c:pt idx="24">
                  <c:v>Corée</c:v>
                </c:pt>
                <c:pt idx="25">
                  <c:v>Chili</c:v>
                </c:pt>
                <c:pt idx="26">
                  <c:v>Islande</c:v>
                </c:pt>
                <c:pt idx="27">
                  <c:v>Irlande</c:v>
                </c:pt>
                <c:pt idx="28">
                  <c:v>Pologne</c:v>
                </c:pt>
              </c:strCache>
            </c:strRef>
          </c:cat>
          <c:val>
            <c:numRef>
              <c:f>'Slide 4 Chart D1.2a_french.'!$G$47:$G$75</c:f>
              <c:numCache>
                <c:formatCode>0</c:formatCode>
                <c:ptCount val="29"/>
                <c:pt idx="0">
                  <c:v>20.833333333333332</c:v>
                </c:pt>
                <c:pt idx="1">
                  <c:v>23.703703703703702</c:v>
                </c:pt>
                <c:pt idx="2">
                  <c:v>18.844733847909446</c:v>
                </c:pt>
                <c:pt idx="3">
                  <c:v>15.360046457607433</c:v>
                </c:pt>
                <c:pt idx="4">
                  <c:v>16.666666666666668</c:v>
                </c:pt>
                <c:pt idx="5">
                  <c:v>17.021276595744681</c:v>
                </c:pt>
                <c:pt idx="6">
                  <c:v>16.949152542372875</c:v>
                </c:pt>
                <c:pt idx="7">
                  <c:v>14.58333333333333</c:v>
                </c:pt>
                <c:pt idx="8">
                  <c:v>27.0015503875969</c:v>
                </c:pt>
                <c:pt idx="9">
                  <c:v>19.047619047619047</c:v>
                </c:pt>
                <c:pt idx="10">
                  <c:v>20.344444991930246</c:v>
                </c:pt>
                <c:pt idx="11">
                  <c:v>16.965991593427592</c:v>
                </c:pt>
                <c:pt idx="12">
                  <c:v>12.963949680303582</c:v>
                </c:pt>
                <c:pt idx="13">
                  <c:v>17.232592088392305</c:v>
                </c:pt>
                <c:pt idx="14">
                  <c:v>16.795565282517053</c:v>
                </c:pt>
                <c:pt idx="15">
                  <c:v>16.572084757607854</c:v>
                </c:pt>
                <c:pt idx="16">
                  <c:v>16.151245774383373</c:v>
                </c:pt>
                <c:pt idx="17">
                  <c:v>18.520309477756285</c:v>
                </c:pt>
                <c:pt idx="18">
                  <c:v>17.087306038511873</c:v>
                </c:pt>
                <c:pt idx="19">
                  <c:v>17.121354656632175</c:v>
                </c:pt>
                <c:pt idx="20">
                  <c:v>17.333333333333332</c:v>
                </c:pt>
                <c:pt idx="21">
                  <c:v>17.975015219767908</c:v>
                </c:pt>
                <c:pt idx="22">
                  <c:v>13.473053892215569</c:v>
                </c:pt>
                <c:pt idx="23">
                  <c:v>15.231788079470199</c:v>
                </c:pt>
                <c:pt idx="24">
                  <c:v>13.726835964310226</c:v>
                </c:pt>
                <c:pt idx="25">
                  <c:v>16.46605681271064</c:v>
                </c:pt>
                <c:pt idx="26">
                  <c:v>15.555555555555561</c:v>
                </c:pt>
                <c:pt idx="27">
                  <c:v>16.680000000000003</c:v>
                </c:pt>
                <c:pt idx="28">
                  <c:v>13.537271448663853</c:v>
                </c:pt>
              </c:numCache>
            </c:numRef>
          </c:val>
          <c:extLst>
            <c:ext xmlns:c16="http://schemas.microsoft.com/office/drawing/2014/chart" uri="{C3380CC4-5D6E-409C-BE32-E72D297353CC}">
              <c16:uniqueId val="{00000001-429F-4427-8158-8D0627DA52CC}"/>
            </c:ext>
          </c:extLst>
        </c:ser>
        <c:ser>
          <c:idx val="2"/>
          <c:order val="2"/>
          <c:tx>
            <c:strRef>
              <c:f>'Slide 4 Chart D1.2a_french.'!$H$45</c:f>
              <c:strCache>
                <c:ptCount val="1"/>
                <c:pt idx="0">
                  <c:v>Sciences naturelles</c:v>
                </c:pt>
              </c:strCache>
            </c:strRef>
          </c:tx>
          <c:spPr>
            <a:solidFill>
              <a:srgbClr val="FFFFFF"/>
            </a:solidFill>
            <a:ln w="12700">
              <a:solidFill>
                <a:srgbClr val="000000"/>
              </a:solidFill>
              <a:prstDash val="solid"/>
            </a:ln>
          </c:spPr>
          <c:invertIfNegative val="0"/>
          <c:cat>
            <c:strRef>
              <c:f>'Slide 4 Chart D1.2a_french.'!$Z$47:$Z$75</c:f>
              <c:strCache>
                <c:ptCount val="29"/>
                <c:pt idx="0">
                  <c:v>France</c:v>
                </c:pt>
                <c:pt idx="1">
                  <c:v>Mexique</c:v>
                </c:pt>
                <c:pt idx="2">
                  <c:v>Canada</c:v>
                </c:pt>
                <c:pt idx="3">
                  <c:v>Hongrie</c:v>
                </c:pt>
                <c:pt idx="4">
                  <c:v>Turquie</c:v>
                </c:pt>
                <c:pt idx="5">
                  <c:v>Autriche</c:v>
                </c:pt>
                <c:pt idx="6">
                  <c:v>Rép. tchèque</c:v>
                </c:pt>
                <c:pt idx="7">
                  <c:v>Rép. slovaque</c:v>
                </c:pt>
                <c:pt idx="8">
                  <c:v>Portugal</c:v>
                </c:pt>
                <c:pt idx="9">
                  <c:v>Luxembourg</c:v>
                </c:pt>
                <c:pt idx="10">
                  <c:v>Allemagne</c:v>
                </c:pt>
                <c:pt idx="11">
                  <c:v>Norvège</c:v>
                </c:pt>
                <c:pt idx="12">
                  <c:v>Grèce</c:v>
                </c:pt>
                <c:pt idx="13">
                  <c:v>Moyenne OCDE</c:v>
                </c:pt>
                <c:pt idx="14">
                  <c:v>Espagne</c:v>
                </c:pt>
                <c:pt idx="15">
                  <c:v>Japon</c:v>
                </c:pt>
                <c:pt idx="16">
                  <c:v>Finlande</c:v>
                </c:pt>
                <c:pt idx="17">
                  <c:v>Fédé. de Russie</c:v>
                </c:pt>
                <c:pt idx="18">
                  <c:v>Letonie</c:v>
                </c:pt>
                <c:pt idx="19">
                  <c:v>Slovénie</c:v>
                </c:pt>
                <c:pt idx="20">
                  <c:v>Australie</c:v>
                </c:pt>
                <c:pt idx="21">
                  <c:v>Israël</c:v>
                </c:pt>
                <c:pt idx="22">
                  <c:v>Danemark</c:v>
                </c:pt>
                <c:pt idx="23">
                  <c:v>Estonie</c:v>
                </c:pt>
                <c:pt idx="24">
                  <c:v>Corée</c:v>
                </c:pt>
                <c:pt idx="25">
                  <c:v>Chili</c:v>
                </c:pt>
                <c:pt idx="26">
                  <c:v>Islande</c:v>
                </c:pt>
                <c:pt idx="27">
                  <c:v>Irlande</c:v>
                </c:pt>
                <c:pt idx="28">
                  <c:v>Pologne</c:v>
                </c:pt>
              </c:strCache>
            </c:strRef>
          </c:cat>
          <c:val>
            <c:numRef>
              <c:f>'Slide 4 Chart D1.2a_french.'!$H$47:$H$75</c:f>
              <c:numCache>
                <c:formatCode>0</c:formatCode>
                <c:ptCount val="29"/>
                <c:pt idx="0">
                  <c:v>9.1666666666666661</c:v>
                </c:pt>
                <c:pt idx="1">
                  <c:v>11.851851851851851</c:v>
                </c:pt>
                <c:pt idx="2">
                  <c:v>6.2249511789263048</c:v>
                </c:pt>
                <c:pt idx="3">
                  <c:v>5.8652729384436704</c:v>
                </c:pt>
                <c:pt idx="4">
                  <c:v>5</c:v>
                </c:pt>
                <c:pt idx="5">
                  <c:v>12.76595744680851</c:v>
                </c:pt>
                <c:pt idx="6">
                  <c:v>10.169491525423728</c:v>
                </c:pt>
                <c:pt idx="7">
                  <c:v>3.125</c:v>
                </c:pt>
                <c:pt idx="8">
                  <c:v>6.960206718346253</c:v>
                </c:pt>
                <c:pt idx="9">
                  <c:v>7.1428571428571432</c:v>
                </c:pt>
                <c:pt idx="10">
                  <c:v>3.7366208785369088</c:v>
                </c:pt>
                <c:pt idx="11">
                  <c:v>6.2667176155903697</c:v>
                </c:pt>
                <c:pt idx="12">
                  <c:v>10.34009980766232</c:v>
                </c:pt>
                <c:pt idx="13">
                  <c:v>7.6692846261747922</c:v>
                </c:pt>
                <c:pt idx="14">
                  <c:v>6.9994863448479832</c:v>
                </c:pt>
                <c:pt idx="15">
                  <c:v>8.3352177044941573</c:v>
                </c:pt>
                <c:pt idx="16">
                  <c:v>10.517090271691499</c:v>
                </c:pt>
                <c:pt idx="17">
                  <c:v>9.2601547388781427</c:v>
                </c:pt>
                <c:pt idx="18">
                  <c:v>5.0663675453355763</c:v>
                </c:pt>
                <c:pt idx="19">
                  <c:v>8.113640639698966</c:v>
                </c:pt>
                <c:pt idx="20">
                  <c:v>6</c:v>
                </c:pt>
                <c:pt idx="21">
                  <c:v>8.7934651264591714</c:v>
                </c:pt>
                <c:pt idx="22">
                  <c:v>5.3892215568862278</c:v>
                </c:pt>
                <c:pt idx="23">
                  <c:v>6.6225165562913908</c:v>
                </c:pt>
                <c:pt idx="24">
                  <c:v>9.334248455730954</c:v>
                </c:pt>
                <c:pt idx="25">
                  <c:v>9.0515166104959075</c:v>
                </c:pt>
                <c:pt idx="26">
                  <c:v>8.4444444444444464</c:v>
                </c:pt>
                <c:pt idx="27">
                  <c:v>4</c:v>
                </c:pt>
                <c:pt idx="28">
                  <c:v>10.196905766526021</c:v>
                </c:pt>
              </c:numCache>
            </c:numRef>
          </c:val>
          <c:extLst>
            <c:ext xmlns:c16="http://schemas.microsoft.com/office/drawing/2014/chart" uri="{C3380CC4-5D6E-409C-BE32-E72D297353CC}">
              <c16:uniqueId val="{00000002-429F-4427-8158-8D0627DA52CC}"/>
            </c:ext>
          </c:extLst>
        </c:ser>
        <c:ser>
          <c:idx val="3"/>
          <c:order val="3"/>
          <c:tx>
            <c:strRef>
              <c:f>'Slide 4 Chart D1.2a_french.'!$L$45</c:f>
              <c:strCache>
                <c:ptCount val="1"/>
                <c:pt idx="0">
                  <c:v>Première langue étrangère et autres langues étrangères</c:v>
                </c:pt>
              </c:strCache>
            </c:strRef>
          </c:tx>
          <c:spPr>
            <a:solidFill>
              <a:srgbClr val="FFFF00"/>
            </a:solidFill>
            <a:ln w="12700">
              <a:solidFill>
                <a:srgbClr val="000000"/>
              </a:solidFill>
              <a:prstDash val="solid"/>
            </a:ln>
          </c:spPr>
          <c:invertIfNegative val="0"/>
          <c:cat>
            <c:strRef>
              <c:f>'Slide 4 Chart D1.2a_french.'!$Z$47:$Z$75</c:f>
              <c:strCache>
                <c:ptCount val="29"/>
                <c:pt idx="0">
                  <c:v>France</c:v>
                </c:pt>
                <c:pt idx="1">
                  <c:v>Mexique</c:v>
                </c:pt>
                <c:pt idx="2">
                  <c:v>Canada</c:v>
                </c:pt>
                <c:pt idx="3">
                  <c:v>Hongrie</c:v>
                </c:pt>
                <c:pt idx="4">
                  <c:v>Turquie</c:v>
                </c:pt>
                <c:pt idx="5">
                  <c:v>Autriche</c:v>
                </c:pt>
                <c:pt idx="6">
                  <c:v>Rép. tchèque</c:v>
                </c:pt>
                <c:pt idx="7">
                  <c:v>Rép. slovaque</c:v>
                </c:pt>
                <c:pt idx="8">
                  <c:v>Portugal</c:v>
                </c:pt>
                <c:pt idx="9">
                  <c:v>Luxembourg</c:v>
                </c:pt>
                <c:pt idx="10">
                  <c:v>Allemagne</c:v>
                </c:pt>
                <c:pt idx="11">
                  <c:v>Norvège</c:v>
                </c:pt>
                <c:pt idx="12">
                  <c:v>Grèce</c:v>
                </c:pt>
                <c:pt idx="13">
                  <c:v>Moyenne OCDE</c:v>
                </c:pt>
                <c:pt idx="14">
                  <c:v>Espagne</c:v>
                </c:pt>
                <c:pt idx="15">
                  <c:v>Japon</c:v>
                </c:pt>
                <c:pt idx="16">
                  <c:v>Finlande</c:v>
                </c:pt>
                <c:pt idx="17">
                  <c:v>Fédé. de Russie</c:v>
                </c:pt>
                <c:pt idx="18">
                  <c:v>Letonie</c:v>
                </c:pt>
                <c:pt idx="19">
                  <c:v>Slovénie</c:v>
                </c:pt>
                <c:pt idx="20">
                  <c:v>Australie</c:v>
                </c:pt>
                <c:pt idx="21">
                  <c:v>Israël</c:v>
                </c:pt>
                <c:pt idx="22">
                  <c:v>Danemark</c:v>
                </c:pt>
                <c:pt idx="23">
                  <c:v>Estonie</c:v>
                </c:pt>
                <c:pt idx="24">
                  <c:v>Corée</c:v>
                </c:pt>
                <c:pt idx="25">
                  <c:v>Chili</c:v>
                </c:pt>
                <c:pt idx="26">
                  <c:v>Islande</c:v>
                </c:pt>
                <c:pt idx="27">
                  <c:v>Irlande</c:v>
                </c:pt>
                <c:pt idx="28">
                  <c:v>Pologne</c:v>
                </c:pt>
              </c:strCache>
            </c:strRef>
          </c:cat>
          <c:val>
            <c:numRef>
              <c:f>'Slide 4 Chart D1.2a_french.'!$L$47:$L$75</c:f>
              <c:numCache>
                <c:formatCode>0</c:formatCode>
                <c:ptCount val="29"/>
                <c:pt idx="0">
                  <c:v>6.25</c:v>
                </c:pt>
                <c:pt idx="1">
                  <c:v>11.111111111111111</c:v>
                </c:pt>
                <c:pt idx="2">
                  <c:v>0.87160484231758395</c:v>
                </c:pt>
                <c:pt idx="3">
                  <c:v>3.2229965156794425</c:v>
                </c:pt>
                <c:pt idx="4">
                  <c:v>5</c:v>
                </c:pt>
                <c:pt idx="5">
                  <c:v>2.1276595744680851</c:v>
                </c:pt>
                <c:pt idx="6">
                  <c:v>7.6271186440677932</c:v>
                </c:pt>
                <c:pt idx="7">
                  <c:v>6.25</c:v>
                </c:pt>
                <c:pt idx="8">
                  <c:v>3.0821705426356591</c:v>
                </c:pt>
                <c:pt idx="9">
                  <c:v>17.55952380952381</c:v>
                </c:pt>
                <c:pt idx="10">
                  <c:v>5.2429708682748712</c:v>
                </c:pt>
                <c:pt idx="11">
                  <c:v>6.9927397783721821</c:v>
                </c:pt>
                <c:pt idx="12">
                  <c:v>10.493233525671016</c:v>
                </c:pt>
                <c:pt idx="13">
                  <c:v>5.9727679634701234</c:v>
                </c:pt>
                <c:pt idx="14">
                  <c:v>10.469494653008734</c:v>
                </c:pt>
                <c:pt idx="15">
                  <c:v>1.1474242661053904</c:v>
                </c:pt>
                <c:pt idx="16">
                  <c:v>6.0097658695379996</c:v>
                </c:pt>
                <c:pt idx="17">
                  <c:v>7.3984526112185689</c:v>
                </c:pt>
                <c:pt idx="18">
                  <c:v>9.5157973452981874</c:v>
                </c:pt>
                <c:pt idx="19">
                  <c:v>5.9266227657572905</c:v>
                </c:pt>
                <c:pt idx="20">
                  <c:v>0</c:v>
                </c:pt>
                <c:pt idx="21">
                  <c:v>8.4416894968159344</c:v>
                </c:pt>
                <c:pt idx="22">
                  <c:v>6.7365269461077846</c:v>
                </c:pt>
                <c:pt idx="23">
                  <c:v>9.9337748344370862</c:v>
                </c:pt>
                <c:pt idx="24">
                  <c:v>5.8339052848318458</c:v>
                </c:pt>
                <c:pt idx="25">
                  <c:v>2.7443428021184402</c:v>
                </c:pt>
                <c:pt idx="26">
                  <c:v>0</c:v>
                </c:pt>
                <c:pt idx="27">
                  <c:v>14</c:v>
                </c:pt>
                <c:pt idx="28">
                  <c:v>10.196905766526021</c:v>
                </c:pt>
              </c:numCache>
            </c:numRef>
          </c:val>
          <c:extLst>
            <c:ext xmlns:c16="http://schemas.microsoft.com/office/drawing/2014/chart" uri="{C3380CC4-5D6E-409C-BE32-E72D297353CC}">
              <c16:uniqueId val="{00000003-429F-4427-8158-8D0627DA52CC}"/>
            </c:ext>
          </c:extLst>
        </c:ser>
        <c:dLbls>
          <c:showLegendKey val="0"/>
          <c:showVal val="0"/>
          <c:showCatName val="0"/>
          <c:showSerName val="0"/>
          <c:showPercent val="0"/>
          <c:showBubbleSize val="0"/>
        </c:dLbls>
        <c:gapWidth val="150"/>
        <c:overlap val="100"/>
        <c:axId val="96087040"/>
        <c:axId val="96088832"/>
      </c:barChart>
      <c:catAx>
        <c:axId val="96087040"/>
        <c:scaling>
          <c:orientation val="minMax"/>
        </c:scaling>
        <c:delete val="0"/>
        <c:axPos val="b"/>
        <c:numFmt formatCode="General" sourceLinked="1"/>
        <c:majorTickMark val="none"/>
        <c:minorTickMark val="none"/>
        <c:tickLblPos val="nextTo"/>
        <c:spPr>
          <a:ln w="3175">
            <a:solidFill>
              <a:srgbClr val="254061"/>
            </a:solidFill>
            <a:prstDash val="solid"/>
          </a:ln>
        </c:spPr>
        <c:txPr>
          <a:bodyPr rot="-5400000" vert="horz"/>
          <a:lstStyle/>
          <a:p>
            <a:pPr>
              <a:defRPr sz="1200" b="0" i="0" u="none" strike="noStrike" baseline="0">
                <a:solidFill>
                  <a:srgbClr val="254061"/>
                </a:solidFill>
                <a:latin typeface="Arial"/>
                <a:ea typeface="Arial"/>
                <a:cs typeface="Arial"/>
              </a:defRPr>
            </a:pPr>
            <a:endParaRPr lang="en-US"/>
          </a:p>
        </c:txPr>
        <c:crossAx val="96088832"/>
        <c:crosses val="autoZero"/>
        <c:auto val="1"/>
        <c:lblAlgn val="l"/>
        <c:lblOffset val="100"/>
        <c:noMultiLvlLbl val="0"/>
      </c:catAx>
      <c:valAx>
        <c:axId val="96088832"/>
        <c:scaling>
          <c:orientation val="minMax"/>
        </c:scaling>
        <c:delete val="0"/>
        <c:axPos val="l"/>
        <c:majorGridlines>
          <c:spPr>
            <a:ln w="3175">
              <a:solidFill>
                <a:srgbClr val="969696"/>
              </a:solidFill>
              <a:prstDash val="sysDash"/>
            </a:ln>
          </c:spPr>
        </c:majorGridlines>
        <c:title>
          <c:tx>
            <c:rich>
              <a:bodyPr rot="0" vert="horz"/>
              <a:lstStyle/>
              <a:p>
                <a:pPr>
                  <a:defRPr sz="1200" b="0"/>
                </a:pPr>
                <a:r>
                  <a:rPr lang="en-GB" sz="1200" b="0" dirty="0" smtClean="0"/>
                  <a:t>%</a:t>
                </a:r>
                <a:endParaRPr lang="en-GB" sz="1200" b="0" dirty="0"/>
              </a:p>
            </c:rich>
          </c:tx>
          <c:layout>
            <c:manualLayout>
              <c:xMode val="edge"/>
              <c:yMode val="edge"/>
              <c:x val="2.7257072446495844E-2"/>
              <c:y val="0.17139336370032957"/>
            </c:manualLayout>
          </c:layout>
          <c:overlay val="0"/>
        </c:title>
        <c:numFmt formatCode="#\ ##0" sourceLinked="0"/>
        <c:majorTickMark val="out"/>
        <c:minorTickMark val="none"/>
        <c:tickLblPos val="nextTo"/>
        <c:spPr>
          <a:ln w="3175">
            <a:solidFill>
              <a:srgbClr val="254061"/>
            </a:solidFill>
            <a:prstDash val="solid"/>
          </a:ln>
        </c:spPr>
        <c:txPr>
          <a:bodyPr rot="0" vert="horz"/>
          <a:lstStyle/>
          <a:p>
            <a:pPr>
              <a:defRPr sz="1000" b="0" i="0" u="none" strike="noStrike" baseline="0">
                <a:solidFill>
                  <a:srgbClr val="254061"/>
                </a:solidFill>
                <a:latin typeface="Arial"/>
                <a:ea typeface="Arial"/>
                <a:cs typeface="Arial"/>
              </a:defRPr>
            </a:pPr>
            <a:endParaRPr lang="en-US"/>
          </a:p>
        </c:txPr>
        <c:crossAx val="96087040"/>
        <c:crosses val="autoZero"/>
        <c:crossBetween val="between"/>
      </c:valAx>
      <c:spPr>
        <a:noFill/>
        <a:ln w="25400">
          <a:noFill/>
        </a:ln>
      </c:spPr>
    </c:plotArea>
    <c:legend>
      <c:legendPos val="t"/>
      <c:legendEntry>
        <c:idx val="0"/>
        <c:txPr>
          <a:bodyPr/>
          <a:lstStyle/>
          <a:p>
            <a:pPr>
              <a:defRPr sz="1200" b="0" i="0" u="none" strike="noStrike" baseline="0">
                <a:solidFill>
                  <a:srgbClr val="254061"/>
                </a:solidFill>
                <a:latin typeface="Arial"/>
                <a:ea typeface="Arial"/>
                <a:cs typeface="Arial"/>
              </a:defRPr>
            </a:pPr>
            <a:endParaRPr lang="en-US"/>
          </a:p>
        </c:txPr>
      </c:legendEntry>
      <c:legendEntry>
        <c:idx val="1"/>
        <c:txPr>
          <a:bodyPr/>
          <a:lstStyle/>
          <a:p>
            <a:pPr>
              <a:defRPr sz="1200" b="0" i="0" u="none" strike="noStrike" baseline="0">
                <a:solidFill>
                  <a:srgbClr val="254061"/>
                </a:solidFill>
                <a:latin typeface="Arial"/>
                <a:ea typeface="Arial"/>
                <a:cs typeface="Arial"/>
              </a:defRPr>
            </a:pPr>
            <a:endParaRPr lang="en-US"/>
          </a:p>
        </c:txPr>
      </c:legendEntry>
      <c:legendEntry>
        <c:idx val="2"/>
        <c:txPr>
          <a:bodyPr/>
          <a:lstStyle/>
          <a:p>
            <a:pPr>
              <a:defRPr sz="1200" b="0" i="0" u="none" strike="noStrike" baseline="0">
                <a:solidFill>
                  <a:srgbClr val="254061"/>
                </a:solidFill>
                <a:latin typeface="Arial"/>
                <a:ea typeface="Arial"/>
                <a:cs typeface="Arial"/>
              </a:defRPr>
            </a:pPr>
            <a:endParaRPr lang="en-US"/>
          </a:p>
        </c:txPr>
      </c:legendEntry>
      <c:legendEntry>
        <c:idx val="3"/>
        <c:txPr>
          <a:bodyPr/>
          <a:lstStyle/>
          <a:p>
            <a:pPr>
              <a:defRPr sz="1200" b="0" i="0" u="none" strike="noStrike" baseline="0">
                <a:solidFill>
                  <a:srgbClr val="254061"/>
                </a:solidFill>
                <a:latin typeface="Arial"/>
                <a:ea typeface="Arial"/>
                <a:cs typeface="Arial"/>
              </a:defRPr>
            </a:pPr>
            <a:endParaRPr lang="en-US"/>
          </a:p>
        </c:txPr>
      </c:legendEntry>
      <c:layout>
        <c:manualLayout>
          <c:xMode val="edge"/>
          <c:yMode val="edge"/>
          <c:x val="0.11281756278951509"/>
          <c:y val="2.0022125333506863E-2"/>
          <c:w val="0.79374867243511815"/>
          <c:h val="0.16714286174322016"/>
        </c:manualLayout>
      </c:layout>
      <c:overlay val="0"/>
      <c:spPr>
        <a:solidFill>
          <a:scrgbClr r="0" g="0" b="0">
            <a:alpha val="0"/>
          </a:scrgbClr>
        </a:solidFill>
        <a:ln w="25400">
          <a:noFill/>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a:extLst>
      <a:ext uri="{909E8E84-426E-40DD-AFC4-6F175D3DCCD1}">
        <a14:hiddenFill xmlns:a14="http://schemas.microsoft.com/office/drawing/2010/main">
          <a:solidFill>
            <a:srgbClr val="FFFFFF"/>
          </a:solidFill>
        </a14:hiddenFill>
      </a:ext>
    </a:extLst>
  </c:spPr>
  <c:txPr>
    <a:bodyPr/>
    <a:lstStyle/>
    <a:p>
      <a:pPr>
        <a:defRPr sz="14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10167234634261E-2"/>
          <c:y val="0.1406315599037474"/>
          <c:w val="0.90041745618614344"/>
          <c:h val="0.59778154995090016"/>
        </c:manualLayout>
      </c:layout>
      <c:lineChart>
        <c:grouping val="standard"/>
        <c:varyColors val="0"/>
        <c:ser>
          <c:idx val="0"/>
          <c:order val="0"/>
          <c:tx>
            <c:strRef>
              <c:f>'Figure D3.2.'!$E$64</c:f>
              <c:strCache>
                <c:ptCount val="1"/>
                <c:pt idx="0">
                  <c:v>Salaire en début de carrière/Qualifications minimales</c:v>
                </c:pt>
              </c:strCache>
            </c:strRef>
          </c:tx>
          <c:spPr>
            <a:ln w="28575">
              <a:noFill/>
            </a:ln>
          </c:spPr>
          <c:marker>
            <c:symbol val="square"/>
            <c:size val="7"/>
            <c:spPr>
              <a:ln>
                <a:solidFill>
                  <a:schemeClr val="tx1"/>
                </a:solidFill>
              </a:ln>
            </c:spPr>
          </c:marker>
          <c:cat>
            <c:strRef>
              <c:f>'Figure D3.2.'!$A$65:$A$103</c:f>
              <c:strCache>
                <c:ptCount val="39"/>
                <c:pt idx="0">
                  <c:v>Luxembourg</c:v>
                </c:pt>
                <c:pt idx="1">
                  <c:v>Suisse</c:v>
                </c:pt>
                <c:pt idx="2">
                  <c:v>Allemagne</c:v>
                </c:pt>
                <c:pt idx="3">
                  <c:v>Danemark</c:v>
                </c:pt>
                <c:pt idx="4">
                  <c:v>Espagne</c:v>
                </c:pt>
                <c:pt idx="5">
                  <c:v>Australie</c:v>
                </c:pt>
                <c:pt idx="6">
                  <c:v>États-Unis</c:v>
                </c:pt>
                <c:pt idx="7">
                  <c:v>Pays-Bas</c:v>
                </c:pt>
                <c:pt idx="8">
                  <c:v>Canada</c:v>
                </c:pt>
                <c:pt idx="9">
                  <c:v>Norvège</c:v>
                </c:pt>
                <c:pt idx="10">
                  <c:v>Finlande</c:v>
                </c:pt>
                <c:pt idx="11">
                  <c:v>Belgique (Fl.)</c:v>
                </c:pt>
                <c:pt idx="12">
                  <c:v>Autriche</c:v>
                </c:pt>
                <c:pt idx="13">
                  <c:v>Belgique (Fr.)</c:v>
                </c:pt>
                <c:pt idx="14">
                  <c:v>Suède</c:v>
                </c:pt>
                <c:pt idx="15">
                  <c:v>Portugal</c:v>
                </c:pt>
                <c:pt idx="16">
                  <c:v>Moyenne de l'OCDE</c:v>
                </c:pt>
                <c:pt idx="17">
                  <c:v>Moyenne de l'UE-22</c:v>
                </c:pt>
                <c:pt idx="18">
                  <c:v>Irlande</c:v>
                </c:pt>
                <c:pt idx="19">
                  <c:v>France</c:v>
                </c:pt>
                <c:pt idx="20">
                  <c:v>Italie</c:v>
                </c:pt>
                <c:pt idx="21">
                  <c:v>Nouvelle-Zélande</c:v>
                </c:pt>
                <c:pt idx="22">
                  <c:v>Japon</c:v>
                </c:pt>
                <c:pt idx="23">
                  <c:v>Turquie</c:v>
                </c:pt>
                <c:pt idx="24">
                  <c:v>Ecosse (UK)</c:v>
                </c:pt>
                <c:pt idx="25">
                  <c:v>Corée</c:v>
                </c:pt>
                <c:pt idx="26">
                  <c:v>Slovénie</c:v>
                </c:pt>
                <c:pt idx="27">
                  <c:v>Mexique</c:v>
                </c:pt>
                <c:pt idx="28">
                  <c:v>Angleterre (UK)</c:v>
                </c:pt>
                <c:pt idx="29">
                  <c:v>Israël</c:v>
                </c:pt>
                <c:pt idx="30">
                  <c:v>Grèce</c:v>
                </c:pt>
                <c:pt idx="31">
                  <c:v>Chili</c:v>
                </c:pt>
                <c:pt idx="32">
                  <c:v>Rép. tchèque</c:v>
                </c:pt>
                <c:pt idx="33">
                  <c:v>Estonie</c:v>
                </c:pt>
                <c:pt idx="34">
                  <c:v>Colombie</c:v>
                </c:pt>
                <c:pt idx="35">
                  <c:v>Pologne</c:v>
                </c:pt>
                <c:pt idx="36">
                  <c:v>Hongrie</c:v>
                </c:pt>
                <c:pt idx="37">
                  <c:v>Brésil</c:v>
                </c:pt>
                <c:pt idx="38">
                  <c:v>Rép. slovaque</c:v>
                </c:pt>
              </c:strCache>
            </c:strRef>
          </c:cat>
          <c:val>
            <c:numRef>
              <c:f>'Figure D3.2.'!$E$65:$E$103</c:f>
              <c:numCache>
                <c:formatCode>#,##0</c:formatCode>
                <c:ptCount val="39"/>
                <c:pt idx="0">
                  <c:v>79048.028186451105</c:v>
                </c:pt>
                <c:pt idx="1">
                  <c:v>60230.877969258647</c:v>
                </c:pt>
                <c:pt idx="2">
                  <c:v>57130.558765388909</c:v>
                </c:pt>
                <c:pt idx="3">
                  <c:v>46188.002324127679</c:v>
                </c:pt>
                <c:pt idx="4">
                  <c:v>40497.70984566593</c:v>
                </c:pt>
                <c:pt idx="5">
                  <c:v>38217.817426118731</c:v>
                </c:pt>
                <c:pt idx="6">
                  <c:v>38196.589999999997</c:v>
                </c:pt>
                <c:pt idx="7">
                  <c:v>38089.331197005136</c:v>
                </c:pt>
                <c:pt idx="8">
                  <c:v>36999.730946445459</c:v>
                </c:pt>
                <c:pt idx="9">
                  <c:v>35828.657995204536</c:v>
                </c:pt>
                <c:pt idx="10">
                  <c:v>34730.184170446075</c:v>
                </c:pt>
                <c:pt idx="11">
                  <c:v>34459.371138242874</c:v>
                </c:pt>
                <c:pt idx="12">
                  <c:v>34344.815751507267</c:v>
                </c:pt>
                <c:pt idx="13">
                  <c:v>33647.767415156864</c:v>
                </c:pt>
                <c:pt idx="14">
                  <c:v>32697.647260025315</c:v>
                </c:pt>
                <c:pt idx="15">
                  <c:v>31929.985040495118</c:v>
                </c:pt>
                <c:pt idx="16">
                  <c:v>31220.374756658868</c:v>
                </c:pt>
                <c:pt idx="17">
                  <c:v>31051.284718580246</c:v>
                </c:pt>
                <c:pt idx="18">
                  <c:v>30812.75645307056</c:v>
                </c:pt>
                <c:pt idx="19">
                  <c:v>30531.522916487273</c:v>
                </c:pt>
                <c:pt idx="20">
                  <c:v>29445.346323552356</c:v>
                </c:pt>
                <c:pt idx="21">
                  <c:v>28495.508567435856</c:v>
                </c:pt>
                <c:pt idx="22">
                  <c:v>28101.201794730088</c:v>
                </c:pt>
                <c:pt idx="23">
                  <c:v>27903.833174567233</c:v>
                </c:pt>
                <c:pt idx="24">
                  <c:v>27054.957138929847</c:v>
                </c:pt>
                <c:pt idx="25">
                  <c:v>26815.44875005824</c:v>
                </c:pt>
                <c:pt idx="26">
                  <c:v>24916.757779025444</c:v>
                </c:pt>
                <c:pt idx="27">
                  <c:v>21892.244562229233</c:v>
                </c:pt>
                <c:pt idx="28">
                  <c:v>19963.511858645939</c:v>
                </c:pt>
                <c:pt idx="29">
                  <c:v>18602.156740291313</c:v>
                </c:pt>
                <c:pt idx="30">
                  <c:v>18407.596785975162</c:v>
                </c:pt>
                <c:pt idx="31">
                  <c:v>17249.500029375376</c:v>
                </c:pt>
                <c:pt idx="32">
                  <c:v>16872.763814679012</c:v>
                </c:pt>
                <c:pt idx="33">
                  <c:v>14959.080614259268</c:v>
                </c:pt>
                <c:pt idx="34">
                  <c:v>13885.285319809042</c:v>
                </c:pt>
                <c:pt idx="35">
                  <c:v>13386.00956686973</c:v>
                </c:pt>
                <c:pt idx="36">
                  <c:v>13228.098499864142</c:v>
                </c:pt>
                <c:pt idx="37">
                  <c:v>12337.070848526246</c:v>
                </c:pt>
                <c:pt idx="38">
                  <c:v>11837.745681474571</c:v>
                </c:pt>
              </c:numCache>
            </c:numRef>
          </c:val>
          <c:smooth val="0"/>
          <c:extLst>
            <c:ext xmlns:c16="http://schemas.microsoft.com/office/drawing/2014/chart" uri="{C3380CC4-5D6E-409C-BE32-E72D297353CC}">
              <c16:uniqueId val="{00000000-CD57-4738-A8DD-21B080747C9B}"/>
            </c:ext>
          </c:extLst>
        </c:ser>
        <c:ser>
          <c:idx val="2"/>
          <c:order val="1"/>
          <c:tx>
            <c:strRef>
              <c:f>'Figure D3.2.'!$F$64</c:f>
              <c:strCache>
                <c:ptCount val="1"/>
                <c:pt idx="0">
                  <c:v>Salaire après 15 ans d'exercice/Qualifications typiques</c:v>
                </c:pt>
              </c:strCache>
            </c:strRef>
          </c:tx>
          <c:spPr>
            <a:ln w="28575">
              <a:noFill/>
            </a:ln>
          </c:spPr>
          <c:marker>
            <c:symbol val="circle"/>
            <c:size val="7"/>
            <c:spPr>
              <a:ln>
                <a:solidFill>
                  <a:schemeClr val="tx1"/>
                </a:solidFill>
              </a:ln>
            </c:spPr>
          </c:marker>
          <c:cat>
            <c:strRef>
              <c:f>'Figure D3.2.'!$A$65:$A$103</c:f>
              <c:strCache>
                <c:ptCount val="39"/>
                <c:pt idx="0">
                  <c:v>Luxembourg</c:v>
                </c:pt>
                <c:pt idx="1">
                  <c:v>Suisse</c:v>
                </c:pt>
                <c:pt idx="2">
                  <c:v>Allemagne</c:v>
                </c:pt>
                <c:pt idx="3">
                  <c:v>Danemark</c:v>
                </c:pt>
                <c:pt idx="4">
                  <c:v>Espagne</c:v>
                </c:pt>
                <c:pt idx="5">
                  <c:v>Australie</c:v>
                </c:pt>
                <c:pt idx="6">
                  <c:v>États-Unis</c:v>
                </c:pt>
                <c:pt idx="7">
                  <c:v>Pays-Bas</c:v>
                </c:pt>
                <c:pt idx="8">
                  <c:v>Canada</c:v>
                </c:pt>
                <c:pt idx="9">
                  <c:v>Norvège</c:v>
                </c:pt>
                <c:pt idx="10">
                  <c:v>Finlande</c:v>
                </c:pt>
                <c:pt idx="11">
                  <c:v>Belgique (Fl.)</c:v>
                </c:pt>
                <c:pt idx="12">
                  <c:v>Autriche</c:v>
                </c:pt>
                <c:pt idx="13">
                  <c:v>Belgique (Fr.)</c:v>
                </c:pt>
                <c:pt idx="14">
                  <c:v>Suède</c:v>
                </c:pt>
                <c:pt idx="15">
                  <c:v>Portugal</c:v>
                </c:pt>
                <c:pt idx="16">
                  <c:v>Moyenne de l'OCDE</c:v>
                </c:pt>
                <c:pt idx="17">
                  <c:v>Moyenne de l'UE-22</c:v>
                </c:pt>
                <c:pt idx="18">
                  <c:v>Irlande</c:v>
                </c:pt>
                <c:pt idx="19">
                  <c:v>France</c:v>
                </c:pt>
                <c:pt idx="20">
                  <c:v>Italie</c:v>
                </c:pt>
                <c:pt idx="21">
                  <c:v>Nouvelle-Zélande</c:v>
                </c:pt>
                <c:pt idx="22">
                  <c:v>Japon</c:v>
                </c:pt>
                <c:pt idx="23">
                  <c:v>Turquie</c:v>
                </c:pt>
                <c:pt idx="24">
                  <c:v>Ecosse (UK)</c:v>
                </c:pt>
                <c:pt idx="25">
                  <c:v>Corée</c:v>
                </c:pt>
                <c:pt idx="26">
                  <c:v>Slovénie</c:v>
                </c:pt>
                <c:pt idx="27">
                  <c:v>Mexique</c:v>
                </c:pt>
                <c:pt idx="28">
                  <c:v>Angleterre (UK)</c:v>
                </c:pt>
                <c:pt idx="29">
                  <c:v>Israël</c:v>
                </c:pt>
                <c:pt idx="30">
                  <c:v>Grèce</c:v>
                </c:pt>
                <c:pt idx="31">
                  <c:v>Chili</c:v>
                </c:pt>
                <c:pt idx="32">
                  <c:v>Rép. tchèque</c:v>
                </c:pt>
                <c:pt idx="33">
                  <c:v>Estonie</c:v>
                </c:pt>
                <c:pt idx="34">
                  <c:v>Colombie</c:v>
                </c:pt>
                <c:pt idx="35">
                  <c:v>Pologne</c:v>
                </c:pt>
                <c:pt idx="36">
                  <c:v>Hongrie</c:v>
                </c:pt>
                <c:pt idx="37">
                  <c:v>Brésil</c:v>
                </c:pt>
                <c:pt idx="38">
                  <c:v>Rép. slovaque</c:v>
                </c:pt>
              </c:strCache>
            </c:strRef>
          </c:cat>
          <c:val>
            <c:numRef>
              <c:f>'Figure D3.2.'!$F$65:$F$103</c:f>
              <c:numCache>
                <c:formatCode>General</c:formatCode>
                <c:ptCount val="39"/>
                <c:pt idx="0" formatCode="#,##0">
                  <c:v>112759.687265967</c:v>
                </c:pt>
                <c:pt idx="2" formatCode="#,##0">
                  <c:v>69431.165493849199</c:v>
                </c:pt>
                <c:pt idx="3" formatCode="#,##0">
                  <c:v>53226.011402316974</c:v>
                </c:pt>
                <c:pt idx="4" formatCode="#,##0">
                  <c:v>46865.472018067099</c:v>
                </c:pt>
                <c:pt idx="5" formatCode="#,##0">
                  <c:v>57292.758484149723</c:v>
                </c:pt>
                <c:pt idx="6" formatCode="#,##0">
                  <c:v>61917.64</c:v>
                </c:pt>
                <c:pt idx="7" formatCode="#,##0">
                  <c:v>66366.224673479126</c:v>
                </c:pt>
                <c:pt idx="8" formatCode="#,##0">
                  <c:v>65543.17266219786</c:v>
                </c:pt>
                <c:pt idx="9" formatCode="#,##0">
                  <c:v>44135.665383539927</c:v>
                </c:pt>
                <c:pt idx="10" formatCode="#,##0">
                  <c:v>42612.935747833231</c:v>
                </c:pt>
                <c:pt idx="11" formatCode="#,##0">
                  <c:v>48757.288635335797</c:v>
                </c:pt>
                <c:pt idx="12" formatCode="#,##0">
                  <c:v>46851.675541725919</c:v>
                </c:pt>
                <c:pt idx="13" formatCode="#,##0">
                  <c:v>47434.510602353199</c:v>
                </c:pt>
                <c:pt idx="14" formatCode="#,##0">
                  <c:v>38053.650107285146</c:v>
                </c:pt>
                <c:pt idx="15" formatCode="#,##0">
                  <c:v>38166.002007035822</c:v>
                </c:pt>
                <c:pt idx="16" formatCode="#,##0">
                  <c:v>44407.066244909656</c:v>
                </c:pt>
                <c:pt idx="17" formatCode="#,##0">
                  <c:v>44204.146486334961</c:v>
                </c:pt>
                <c:pt idx="18" formatCode="#,##0">
                  <c:v>58190.164546462256</c:v>
                </c:pt>
                <c:pt idx="19" formatCode="#,##0">
                  <c:v>36814.12560220078</c:v>
                </c:pt>
                <c:pt idx="20" formatCode="#,##0">
                  <c:v>35950.981158889634</c:v>
                </c:pt>
                <c:pt idx="21" formatCode="#,##0">
                  <c:v>44423.546624161369</c:v>
                </c:pt>
                <c:pt idx="22" formatCode="#,##0">
                  <c:v>49378.472461206882</c:v>
                </c:pt>
                <c:pt idx="23" formatCode="#,##0">
                  <c:v>29680.351323149767</c:v>
                </c:pt>
                <c:pt idx="24" formatCode="#,##0">
                  <c:v>43163.471871641719</c:v>
                </c:pt>
                <c:pt idx="25" formatCode="#,##0">
                  <c:v>47256.745108127536</c:v>
                </c:pt>
                <c:pt idx="26" formatCode="#,##0">
                  <c:v>37750.716586389295</c:v>
                </c:pt>
                <c:pt idx="27" formatCode="#,##0">
                  <c:v>36288.436129784088</c:v>
                </c:pt>
                <c:pt idx="28" formatCode="#,##0">
                  <c:v>46389.923274935645</c:v>
                </c:pt>
                <c:pt idx="29" formatCode="#,##0">
                  <c:v>30976.800182172243</c:v>
                </c:pt>
                <c:pt idx="30" formatCode="#,##0">
                  <c:v>24712.030117435519</c:v>
                </c:pt>
                <c:pt idx="31" formatCode="#,##0">
                  <c:v>26048.375024160006</c:v>
                </c:pt>
                <c:pt idx="32" formatCode="#,##0">
                  <c:v>18323.738589897112</c:v>
                </c:pt>
                <c:pt idx="34" formatCode="#,##0">
                  <c:v>31870.531543167606</c:v>
                </c:pt>
                <c:pt idx="35" formatCode="#,##0">
                  <c:v>24827.790873303202</c:v>
                </c:pt>
                <c:pt idx="36" formatCode="#,##0">
                  <c:v>19180.742824803005</c:v>
                </c:pt>
                <c:pt idx="38" formatCode="#,##0">
                  <c:v>16662.913758162576</c:v>
                </c:pt>
              </c:numCache>
            </c:numRef>
          </c:val>
          <c:smooth val="0"/>
          <c:extLst>
            <c:ext xmlns:c16="http://schemas.microsoft.com/office/drawing/2014/chart" uri="{C3380CC4-5D6E-409C-BE32-E72D297353CC}">
              <c16:uniqueId val="{00000001-CD57-4738-A8DD-21B080747C9B}"/>
            </c:ext>
          </c:extLst>
        </c:ser>
        <c:ser>
          <c:idx val="1"/>
          <c:order val="2"/>
          <c:tx>
            <c:strRef>
              <c:f>'Figure D3.2.'!$G$64</c:f>
              <c:strCache>
                <c:ptCount val="1"/>
                <c:pt idx="0">
                  <c:v>Salaire à l'échelon maximum/Qualifications maximales </c:v>
                </c:pt>
              </c:strCache>
            </c:strRef>
          </c:tx>
          <c:spPr>
            <a:ln w="28575">
              <a:noFill/>
            </a:ln>
          </c:spPr>
          <c:marker>
            <c:symbol val="triangle"/>
            <c:size val="7"/>
            <c:spPr>
              <a:solidFill>
                <a:schemeClr val="accent2">
                  <a:lumMod val="60000"/>
                  <a:lumOff val="40000"/>
                </a:schemeClr>
              </a:solidFill>
              <a:ln>
                <a:solidFill>
                  <a:schemeClr val="tx1"/>
                </a:solidFill>
              </a:ln>
            </c:spPr>
          </c:marker>
          <c:cat>
            <c:strRef>
              <c:f>'Figure D3.2.'!$A$65:$A$103</c:f>
              <c:strCache>
                <c:ptCount val="39"/>
                <c:pt idx="0">
                  <c:v>Luxembourg</c:v>
                </c:pt>
                <c:pt idx="1">
                  <c:v>Suisse</c:v>
                </c:pt>
                <c:pt idx="2">
                  <c:v>Allemagne</c:v>
                </c:pt>
                <c:pt idx="3">
                  <c:v>Danemark</c:v>
                </c:pt>
                <c:pt idx="4">
                  <c:v>Espagne</c:v>
                </c:pt>
                <c:pt idx="5">
                  <c:v>Australie</c:v>
                </c:pt>
                <c:pt idx="6">
                  <c:v>États-Unis</c:v>
                </c:pt>
                <c:pt idx="7">
                  <c:v>Pays-Bas</c:v>
                </c:pt>
                <c:pt idx="8">
                  <c:v>Canada</c:v>
                </c:pt>
                <c:pt idx="9">
                  <c:v>Norvège</c:v>
                </c:pt>
                <c:pt idx="10">
                  <c:v>Finlande</c:v>
                </c:pt>
                <c:pt idx="11">
                  <c:v>Belgique (Fl.)</c:v>
                </c:pt>
                <c:pt idx="12">
                  <c:v>Autriche</c:v>
                </c:pt>
                <c:pt idx="13">
                  <c:v>Belgique (Fr.)</c:v>
                </c:pt>
                <c:pt idx="14">
                  <c:v>Suède</c:v>
                </c:pt>
                <c:pt idx="15">
                  <c:v>Portugal</c:v>
                </c:pt>
                <c:pt idx="16">
                  <c:v>Moyenne de l'OCDE</c:v>
                </c:pt>
                <c:pt idx="17">
                  <c:v>Moyenne de l'UE-22</c:v>
                </c:pt>
                <c:pt idx="18">
                  <c:v>Irlande</c:v>
                </c:pt>
                <c:pt idx="19">
                  <c:v>France</c:v>
                </c:pt>
                <c:pt idx="20">
                  <c:v>Italie</c:v>
                </c:pt>
                <c:pt idx="21">
                  <c:v>Nouvelle-Zélande</c:v>
                </c:pt>
                <c:pt idx="22">
                  <c:v>Japon</c:v>
                </c:pt>
                <c:pt idx="23">
                  <c:v>Turquie</c:v>
                </c:pt>
                <c:pt idx="24">
                  <c:v>Ecosse (UK)</c:v>
                </c:pt>
                <c:pt idx="25">
                  <c:v>Corée</c:v>
                </c:pt>
                <c:pt idx="26">
                  <c:v>Slovénie</c:v>
                </c:pt>
                <c:pt idx="27">
                  <c:v>Mexique</c:v>
                </c:pt>
                <c:pt idx="28">
                  <c:v>Angleterre (UK)</c:v>
                </c:pt>
                <c:pt idx="29">
                  <c:v>Israël</c:v>
                </c:pt>
                <c:pt idx="30">
                  <c:v>Grèce</c:v>
                </c:pt>
                <c:pt idx="31">
                  <c:v>Chili</c:v>
                </c:pt>
                <c:pt idx="32">
                  <c:v>Rép. tchèque</c:v>
                </c:pt>
                <c:pt idx="33">
                  <c:v>Estonie</c:v>
                </c:pt>
                <c:pt idx="34">
                  <c:v>Colombie</c:v>
                </c:pt>
                <c:pt idx="35">
                  <c:v>Pologne</c:v>
                </c:pt>
                <c:pt idx="36">
                  <c:v>Hongrie</c:v>
                </c:pt>
                <c:pt idx="37">
                  <c:v>Brésil</c:v>
                </c:pt>
                <c:pt idx="38">
                  <c:v>Rép. slovaque</c:v>
                </c:pt>
              </c:strCache>
            </c:strRef>
          </c:cat>
          <c:val>
            <c:numRef>
              <c:f>'Figure D3.2.'!$G$65:$G$103</c:f>
              <c:numCache>
                <c:formatCode>#,##0</c:formatCode>
                <c:ptCount val="39"/>
                <c:pt idx="0">
                  <c:v>137404.07252409589</c:v>
                </c:pt>
                <c:pt idx="1">
                  <c:v>92258.360270665959</c:v>
                </c:pt>
                <c:pt idx="2">
                  <c:v>75422.164055253248</c:v>
                </c:pt>
                <c:pt idx="3">
                  <c:v>53226.011402316974</c:v>
                </c:pt>
                <c:pt idx="4">
                  <c:v>57278.420281473162</c:v>
                </c:pt>
                <c:pt idx="5">
                  <c:v>58091.80713100775</c:v>
                </c:pt>
                <c:pt idx="6">
                  <c:v>67085.87</c:v>
                </c:pt>
                <c:pt idx="7">
                  <c:v>66366.224673479126</c:v>
                </c:pt>
                <c:pt idx="8">
                  <c:v>67557.981250018449</c:v>
                </c:pt>
                <c:pt idx="9">
                  <c:v>55943.518751306248</c:v>
                </c:pt>
                <c:pt idx="10">
                  <c:v>45169.711892703228</c:v>
                </c:pt>
                <c:pt idx="11">
                  <c:v>59714.606429048239</c:v>
                </c:pt>
                <c:pt idx="12">
                  <c:v>78604.334941622394</c:v>
                </c:pt>
                <c:pt idx="13">
                  <c:v>73440.544811860018</c:v>
                </c:pt>
                <c:pt idx="14">
                  <c:v>43486.588595156805</c:v>
                </c:pt>
                <c:pt idx="15">
                  <c:v>61046.941508708966</c:v>
                </c:pt>
                <c:pt idx="16">
                  <c:v>57601.924983700846</c:v>
                </c:pt>
                <c:pt idx="17">
                  <c:v>56089.278793647369</c:v>
                </c:pt>
                <c:pt idx="18">
                  <c:v>66975.744312932831</c:v>
                </c:pt>
                <c:pt idx="19">
                  <c:v>66311.200141401059</c:v>
                </c:pt>
                <c:pt idx="20">
                  <c:v>44093.462390258748</c:v>
                </c:pt>
                <c:pt idx="21">
                  <c:v>45630.689717808258</c:v>
                </c:pt>
                <c:pt idx="22">
                  <c:v>61922.197320303792</c:v>
                </c:pt>
                <c:pt idx="23">
                  <c:v>36179.008201925761</c:v>
                </c:pt>
                <c:pt idx="24">
                  <c:v>52914.05293279684</c:v>
                </c:pt>
                <c:pt idx="25">
                  <c:v>75202.271960585684</c:v>
                </c:pt>
                <c:pt idx="26">
                  <c:v>46241.423125794157</c:v>
                </c:pt>
                <c:pt idx="27">
                  <c:v>72702.224361411412</c:v>
                </c:pt>
                <c:pt idx="28">
                  <c:v>71876.640091970112</c:v>
                </c:pt>
                <c:pt idx="29">
                  <c:v>54060.817855570123</c:v>
                </c:pt>
                <c:pt idx="30">
                  <c:v>36174.636174636173</c:v>
                </c:pt>
                <c:pt idx="31">
                  <c:v>37866.569164983273</c:v>
                </c:pt>
                <c:pt idx="32">
                  <c:v>24666.571178707651</c:v>
                </c:pt>
                <c:pt idx="34">
                  <c:v>49627.810139554873</c:v>
                </c:pt>
                <c:pt idx="35">
                  <c:v>25882.475859404167</c:v>
                </c:pt>
                <c:pt idx="36">
                  <c:v>27538.419760395238</c:v>
                </c:pt>
                <c:pt idx="38">
                  <c:v>20129.886376227289</c:v>
                </c:pt>
              </c:numCache>
            </c:numRef>
          </c:val>
          <c:smooth val="0"/>
          <c:extLst>
            <c:ext xmlns:c16="http://schemas.microsoft.com/office/drawing/2014/chart" uri="{C3380CC4-5D6E-409C-BE32-E72D297353CC}">
              <c16:uniqueId val="{00000002-CD57-4738-A8DD-21B080747C9B}"/>
            </c:ext>
          </c:extLst>
        </c:ser>
        <c:dLbls>
          <c:showLegendKey val="0"/>
          <c:showVal val="0"/>
          <c:showCatName val="0"/>
          <c:showSerName val="0"/>
          <c:showPercent val="0"/>
          <c:showBubbleSize val="0"/>
        </c:dLbls>
        <c:hiLowLines>
          <c:spPr>
            <a:ln>
              <a:solidFill>
                <a:schemeClr val="bg1">
                  <a:lumMod val="50000"/>
                </a:schemeClr>
              </a:solidFill>
            </a:ln>
          </c:spPr>
        </c:hiLowLines>
        <c:marker val="1"/>
        <c:smooth val="0"/>
        <c:axId val="96110848"/>
        <c:axId val="96133120"/>
      </c:lineChart>
      <c:catAx>
        <c:axId val="96110848"/>
        <c:scaling>
          <c:orientation val="minMax"/>
        </c:scaling>
        <c:delete val="0"/>
        <c:axPos val="b"/>
        <c:numFmt formatCode="General" sourceLinked="1"/>
        <c:majorTickMark val="out"/>
        <c:minorTickMark val="none"/>
        <c:tickLblPos val="nextTo"/>
        <c:spPr>
          <a:ln>
            <a:solidFill>
              <a:srgbClr val="254061"/>
            </a:solidFill>
          </a:ln>
        </c:spPr>
        <c:txPr>
          <a:bodyPr rot="-5400000" vert="horz"/>
          <a:lstStyle/>
          <a:p>
            <a:pPr>
              <a:defRPr sz="1200" b="0" i="0" u="none" strike="noStrike" baseline="0">
                <a:solidFill>
                  <a:srgbClr val="254061"/>
                </a:solidFill>
                <a:latin typeface="Arial"/>
                <a:ea typeface="Arial"/>
                <a:cs typeface="Arial"/>
              </a:defRPr>
            </a:pPr>
            <a:endParaRPr lang="en-US"/>
          </a:p>
        </c:txPr>
        <c:crossAx val="96133120"/>
        <c:crosses val="autoZero"/>
        <c:auto val="1"/>
        <c:lblAlgn val="ctr"/>
        <c:lblOffset val="100"/>
        <c:noMultiLvlLbl val="0"/>
      </c:catAx>
      <c:valAx>
        <c:axId val="96133120"/>
        <c:scaling>
          <c:orientation val="minMax"/>
          <c:max val="140000"/>
          <c:min val="0"/>
        </c:scaling>
        <c:delete val="0"/>
        <c:axPos val="l"/>
        <c:majorGridlines>
          <c:spPr>
            <a:ln>
              <a:solidFill>
                <a:schemeClr val="bg1">
                  <a:lumMod val="65000"/>
                  <a:alpha val="50000"/>
                </a:schemeClr>
              </a:solidFill>
            </a:ln>
          </c:spPr>
        </c:majorGridlines>
        <c:numFmt formatCode="#\ ##0" sourceLinked="0"/>
        <c:majorTickMark val="out"/>
        <c:minorTickMark val="none"/>
        <c:tickLblPos val="nextTo"/>
        <c:spPr>
          <a:ln>
            <a:solidFill>
              <a:srgbClr val="254061"/>
            </a:solidFill>
          </a:ln>
        </c:spPr>
        <c:txPr>
          <a:bodyPr rot="0" vert="horz"/>
          <a:lstStyle/>
          <a:p>
            <a:pPr>
              <a:defRPr sz="1000" b="0" i="0" u="none" strike="noStrike" baseline="0">
                <a:solidFill>
                  <a:srgbClr val="254061"/>
                </a:solidFill>
                <a:latin typeface="Arial"/>
                <a:ea typeface="Arial"/>
                <a:cs typeface="Arial"/>
              </a:defRPr>
            </a:pPr>
            <a:endParaRPr lang="en-US"/>
          </a:p>
        </c:txPr>
        <c:crossAx val="96110848"/>
        <c:crosses val="autoZero"/>
        <c:crossBetween val="between"/>
      </c:valAx>
      <c:spPr>
        <a:ln>
          <a:solidFill>
            <a:schemeClr val="tx1"/>
          </a:solidFill>
        </a:ln>
      </c:spPr>
    </c:plotArea>
    <c:legend>
      <c:legendPos val="t"/>
      <c:legendEntry>
        <c:idx val="0"/>
        <c:txPr>
          <a:bodyPr/>
          <a:lstStyle/>
          <a:p>
            <a:pPr>
              <a:defRPr sz="1200" b="0" i="0" u="none" strike="noStrike" baseline="0">
                <a:solidFill>
                  <a:srgbClr val="254061"/>
                </a:solidFill>
                <a:latin typeface="Arial"/>
                <a:ea typeface="Arial"/>
                <a:cs typeface="Arial"/>
              </a:defRPr>
            </a:pPr>
            <a:endParaRPr lang="en-US"/>
          </a:p>
        </c:txPr>
      </c:legendEntry>
      <c:legendEntry>
        <c:idx val="1"/>
        <c:txPr>
          <a:bodyPr/>
          <a:lstStyle/>
          <a:p>
            <a:pPr>
              <a:defRPr sz="1200" b="0" i="0" u="none" strike="noStrike" baseline="0">
                <a:solidFill>
                  <a:srgbClr val="254061"/>
                </a:solidFill>
                <a:latin typeface="Arial"/>
                <a:ea typeface="Arial"/>
                <a:cs typeface="Arial"/>
              </a:defRPr>
            </a:pPr>
            <a:endParaRPr lang="en-US"/>
          </a:p>
        </c:txPr>
      </c:legendEntry>
      <c:legendEntry>
        <c:idx val="2"/>
        <c:txPr>
          <a:bodyPr/>
          <a:lstStyle/>
          <a:p>
            <a:pPr>
              <a:defRPr sz="1200" b="0" i="0" u="none" strike="noStrike" baseline="0">
                <a:solidFill>
                  <a:srgbClr val="254061"/>
                </a:solidFill>
                <a:latin typeface="Arial"/>
                <a:ea typeface="Arial"/>
                <a:cs typeface="Arial"/>
              </a:defRPr>
            </a:pPr>
            <a:endParaRPr lang="en-US"/>
          </a:p>
        </c:txPr>
      </c:legendEntry>
      <c:layout>
        <c:manualLayout>
          <c:xMode val="edge"/>
          <c:yMode val="edge"/>
          <c:x val="0.21647695710577614"/>
          <c:y val="1.13118051312285E-2"/>
          <c:w val="0.74635747543202269"/>
          <c:h val="0.12414688511654541"/>
        </c:manualLayout>
      </c:layout>
      <c:overlay val="0"/>
      <c:spPr>
        <a:solidFill>
          <a:scrgbClr r="0" g="0" b="0">
            <a:alpha val="0"/>
          </a:scrgbClr>
        </a:solidFill>
        <a:ln>
          <a:noFill/>
          <a:round/>
        </a:ln>
        <a:effectLst/>
        <a:extLst>
          <a:ext uri="{91240B29-F687-4F45-9708-019B960494DF}">
            <a14:hiddenLine xmlns:a14="http://schemas.microsoft.com/office/drawing/2010/main">
              <a:noFill/>
              <a:round/>
            </a14:hiddenLine>
          </a:ext>
        </a:extLst>
      </c:spPr>
      <c:txPr>
        <a:bodyPr/>
        <a:lstStyle/>
        <a:p>
          <a:pPr>
            <a:defRPr sz="1000" b="0" i="0" u="none" strike="noStrike"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a:noFill/>
    </a:ln>
    <a:extLst>
      <a:ext uri="{909E8E84-426E-40DD-AFC4-6F175D3DCCD1}">
        <a14:hiddenFill xmlns:a14="http://schemas.microsoft.com/office/drawing/2010/main">
          <a:noFill/>
        </a14:hiddenFill>
      </a:ext>
    </a:ex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94401413057857E-2"/>
          <c:y val="0.17460390592648917"/>
          <c:w val="0.86992188275246818"/>
          <c:h val="0.51604778789543482"/>
        </c:manualLayout>
      </c:layout>
      <c:barChart>
        <c:barDir val="col"/>
        <c:grouping val="stacked"/>
        <c:varyColors val="0"/>
        <c:ser>
          <c:idx val="0"/>
          <c:order val="0"/>
          <c:tx>
            <c:strRef>
              <c:f>'Figure 2.2'!$H$66</c:f>
              <c:strCache>
                <c:ptCount val="1"/>
                <c:pt idx="0">
                  <c:v>Pas du tout préparés</c:v>
                </c:pt>
              </c:strCache>
            </c:strRef>
          </c:tx>
          <c:spPr>
            <a:solidFill>
              <a:srgbClr val="FF0000"/>
            </a:solidFill>
          </c:spPr>
          <c:invertIfNegative val="0"/>
          <c:cat>
            <c:strRef>
              <c:f>'Figure 2.2'!$A$67:$A$99</c:f>
              <c:strCache>
                <c:ptCount val="26"/>
                <c:pt idx="0">
                  <c:v>France</c:v>
                </c:pt>
                <c:pt idx="1">
                  <c:v>Finlande</c:v>
                </c:pt>
                <c:pt idx="2">
                  <c:v>Japon</c:v>
                </c:pt>
                <c:pt idx="3">
                  <c:v>Mexique</c:v>
                </c:pt>
                <c:pt idx="4">
                  <c:v>Islande</c:v>
                </c:pt>
                <c:pt idx="5">
                  <c:v>Singapour</c:v>
                </c:pt>
                <c:pt idx="6">
                  <c:v>Corée</c:v>
                </c:pt>
                <c:pt idx="7">
                  <c:v>Danemark</c:v>
                </c:pt>
                <c:pt idx="8">
                  <c:v>Pays-Bas</c:v>
                </c:pt>
                <c:pt idx="9">
                  <c:v>Norvège</c:v>
                </c:pt>
                <c:pt idx="10">
                  <c:v>Alberta (Canada)</c:v>
                </c:pt>
                <c:pt idx="11">
                  <c:v>Moyenne</c:v>
                </c:pt>
                <c:pt idx="12">
                  <c:v>Suède</c:v>
                </c:pt>
                <c:pt idx="13">
                  <c:v>Italie</c:v>
                </c:pt>
                <c:pt idx="14">
                  <c:v>Angleterre</c:v>
                </c:pt>
                <c:pt idx="15">
                  <c:v>Australie</c:v>
                </c:pt>
                <c:pt idx="16">
                  <c:v>Espagne</c:v>
                </c:pt>
                <c:pt idx="17">
                  <c:v>République tchèque</c:v>
                </c:pt>
                <c:pt idx="18">
                  <c:v>Flandres (Belgique)</c:v>
                </c:pt>
                <c:pt idx="19">
                  <c:v>Brésil</c:v>
                </c:pt>
                <c:pt idx="20">
                  <c:v>Portugal</c:v>
                </c:pt>
                <c:pt idx="21">
                  <c:v>Chili</c:v>
                </c:pt>
                <c:pt idx="22">
                  <c:v>Estonie</c:v>
                </c:pt>
                <c:pt idx="23">
                  <c:v>République slovaque</c:v>
                </c:pt>
                <c:pt idx="24">
                  <c:v>Pologne</c:v>
                </c:pt>
                <c:pt idx="25">
                  <c:v>Israël</c:v>
                </c:pt>
              </c:strCache>
            </c:strRef>
          </c:cat>
          <c:val>
            <c:numRef>
              <c:f>'Figure 2.2'!$H$67:$H$99</c:f>
              <c:numCache>
                <c:formatCode>0</c:formatCode>
                <c:ptCount val="26"/>
                <c:pt idx="0">
                  <c:v>6.8629430069941701</c:v>
                </c:pt>
                <c:pt idx="1">
                  <c:v>2.5437579850520802</c:v>
                </c:pt>
                <c:pt idx="2">
                  <c:v>0.76265230674714302</c:v>
                </c:pt>
                <c:pt idx="3">
                  <c:v>15.088848034145199</c:v>
                </c:pt>
                <c:pt idx="4">
                  <c:v>2.3760642624104098</c:v>
                </c:pt>
                <c:pt idx="5">
                  <c:v>0.58585180525679303</c:v>
                </c:pt>
                <c:pt idx="6">
                  <c:v>2.9229668575019199</c:v>
                </c:pt>
                <c:pt idx="7">
                  <c:v>0.20902498263806901</c:v>
                </c:pt>
                <c:pt idx="8">
                  <c:v>1.39451818614388</c:v>
                </c:pt>
                <c:pt idx="9">
                  <c:v>0.574122595990465</c:v>
                </c:pt>
                <c:pt idx="10">
                  <c:v>0.94325578041779201</c:v>
                </c:pt>
                <c:pt idx="11">
                  <c:v>1.4180640444063599</c:v>
                </c:pt>
                <c:pt idx="12">
                  <c:v>1.15512245544852</c:v>
                </c:pt>
                <c:pt idx="13">
                  <c:v>0.26702538393439201</c:v>
                </c:pt>
                <c:pt idx="14">
                  <c:v>1.1238993206000001</c:v>
                </c:pt>
                <c:pt idx="15">
                  <c:v>0.76401443046242601</c:v>
                </c:pt>
                <c:pt idx="16">
                  <c:v>0.56605388571128701</c:v>
                </c:pt>
                <c:pt idx="17">
                  <c:v>0.33346377128155502</c:v>
                </c:pt>
                <c:pt idx="18">
                  <c:v>0.92153832409110903</c:v>
                </c:pt>
                <c:pt idx="19">
                  <c:v>0.764046579743763</c:v>
                </c:pt>
                <c:pt idx="20">
                  <c:v>0.25123254040411802</c:v>
                </c:pt>
                <c:pt idx="21">
                  <c:v>0.230146059415412</c:v>
                </c:pt>
                <c:pt idx="22">
                  <c:v>0.50904955217075798</c:v>
                </c:pt>
                <c:pt idx="23">
                  <c:v>0.227556965638672</c:v>
                </c:pt>
                <c:pt idx="24">
                  <c:v>0.248460165150272</c:v>
                </c:pt>
                <c:pt idx="25">
                  <c:v>0.456788578136127</c:v>
                </c:pt>
              </c:numCache>
            </c:numRef>
          </c:val>
          <c:extLst>
            <c:ext xmlns:c16="http://schemas.microsoft.com/office/drawing/2014/chart" uri="{C3380CC4-5D6E-409C-BE32-E72D297353CC}">
              <c16:uniqueId val="{00000000-F34F-4145-B8A2-F1EE6FD495EA}"/>
            </c:ext>
          </c:extLst>
        </c:ser>
        <c:ser>
          <c:idx val="1"/>
          <c:order val="1"/>
          <c:tx>
            <c:strRef>
              <c:f>'Figure 2.2'!$I$66</c:f>
              <c:strCache>
                <c:ptCount val="1"/>
                <c:pt idx="0">
                  <c:v>Très peu préparés</c:v>
                </c:pt>
              </c:strCache>
            </c:strRef>
          </c:tx>
          <c:spPr>
            <a:solidFill>
              <a:srgbClr val="FFC000"/>
            </a:solidFill>
          </c:spPr>
          <c:invertIfNegative val="0"/>
          <c:cat>
            <c:strRef>
              <c:f>'Figure 2.2'!$A$67:$A$99</c:f>
              <c:strCache>
                <c:ptCount val="26"/>
                <c:pt idx="0">
                  <c:v>France</c:v>
                </c:pt>
                <c:pt idx="1">
                  <c:v>Finlande</c:v>
                </c:pt>
                <c:pt idx="2">
                  <c:v>Japon</c:v>
                </c:pt>
                <c:pt idx="3">
                  <c:v>Mexique</c:v>
                </c:pt>
                <c:pt idx="4">
                  <c:v>Islande</c:v>
                </c:pt>
                <c:pt idx="5">
                  <c:v>Singapour</c:v>
                </c:pt>
                <c:pt idx="6">
                  <c:v>Corée</c:v>
                </c:pt>
                <c:pt idx="7">
                  <c:v>Danemark</c:v>
                </c:pt>
                <c:pt idx="8">
                  <c:v>Pays-Bas</c:v>
                </c:pt>
                <c:pt idx="9">
                  <c:v>Norvège</c:v>
                </c:pt>
                <c:pt idx="10">
                  <c:v>Alberta (Canada)</c:v>
                </c:pt>
                <c:pt idx="11">
                  <c:v>Moyenne</c:v>
                </c:pt>
                <c:pt idx="12">
                  <c:v>Suède</c:v>
                </c:pt>
                <c:pt idx="13">
                  <c:v>Italie</c:v>
                </c:pt>
                <c:pt idx="14">
                  <c:v>Angleterre</c:v>
                </c:pt>
                <c:pt idx="15">
                  <c:v>Australie</c:v>
                </c:pt>
                <c:pt idx="16">
                  <c:v>Espagne</c:v>
                </c:pt>
                <c:pt idx="17">
                  <c:v>République tchèque</c:v>
                </c:pt>
                <c:pt idx="18">
                  <c:v>Flandres (Belgique)</c:v>
                </c:pt>
                <c:pt idx="19">
                  <c:v>Brésil</c:v>
                </c:pt>
                <c:pt idx="20">
                  <c:v>Portugal</c:v>
                </c:pt>
                <c:pt idx="21">
                  <c:v>Chili</c:v>
                </c:pt>
                <c:pt idx="22">
                  <c:v>Estonie</c:v>
                </c:pt>
                <c:pt idx="23">
                  <c:v>République slovaque</c:v>
                </c:pt>
                <c:pt idx="24">
                  <c:v>Pologne</c:v>
                </c:pt>
                <c:pt idx="25">
                  <c:v>Israël</c:v>
                </c:pt>
              </c:strCache>
            </c:strRef>
          </c:cat>
          <c:val>
            <c:numRef>
              <c:f>'Figure 2.2'!$I$67:$I$99</c:f>
              <c:numCache>
                <c:formatCode>0</c:formatCode>
                <c:ptCount val="26"/>
                <c:pt idx="0">
                  <c:v>32.809526230560998</c:v>
                </c:pt>
                <c:pt idx="1">
                  <c:v>33.439338214722</c:v>
                </c:pt>
                <c:pt idx="2">
                  <c:v>29.3300574308048</c:v>
                </c:pt>
                <c:pt idx="3">
                  <c:v>8.9114323460109492</c:v>
                </c:pt>
                <c:pt idx="4">
                  <c:v>19.156424621785298</c:v>
                </c:pt>
                <c:pt idx="5">
                  <c:v>19.165885528379899</c:v>
                </c:pt>
                <c:pt idx="6">
                  <c:v>16.3796289976931</c:v>
                </c:pt>
                <c:pt idx="7">
                  <c:v>15.3289730664762</c:v>
                </c:pt>
                <c:pt idx="8">
                  <c:v>13.2579184020695</c:v>
                </c:pt>
                <c:pt idx="9">
                  <c:v>10.8428700280464</c:v>
                </c:pt>
                <c:pt idx="10">
                  <c:v>10.1603047920736</c:v>
                </c:pt>
                <c:pt idx="11">
                  <c:v>9.6655711803870794</c:v>
                </c:pt>
                <c:pt idx="12">
                  <c:v>8.95528791558284</c:v>
                </c:pt>
                <c:pt idx="13">
                  <c:v>9.4611993638583805</c:v>
                </c:pt>
                <c:pt idx="14">
                  <c:v>8.3779020108129494</c:v>
                </c:pt>
                <c:pt idx="15">
                  <c:v>8.6090443440226299</c:v>
                </c:pt>
                <c:pt idx="16">
                  <c:v>8.2090374215020105</c:v>
                </c:pt>
                <c:pt idx="17">
                  <c:v>8.1930904932826607</c:v>
                </c:pt>
                <c:pt idx="18">
                  <c:v>6.4724050136509499</c:v>
                </c:pt>
                <c:pt idx="19">
                  <c:v>6.4304156573780098</c:v>
                </c:pt>
                <c:pt idx="20">
                  <c:v>4.7197997062173203</c:v>
                </c:pt>
                <c:pt idx="21">
                  <c:v>2.9833217916491499</c:v>
                </c:pt>
                <c:pt idx="22">
                  <c:v>2.5734538407612999</c:v>
                </c:pt>
                <c:pt idx="23">
                  <c:v>2.5258283127796002</c:v>
                </c:pt>
                <c:pt idx="24">
                  <c:v>2.32119569682204</c:v>
                </c:pt>
                <c:pt idx="25">
                  <c:v>0.657862003788931</c:v>
                </c:pt>
              </c:numCache>
            </c:numRef>
          </c:val>
          <c:extLst>
            <c:ext xmlns:c16="http://schemas.microsoft.com/office/drawing/2014/chart" uri="{C3380CC4-5D6E-409C-BE32-E72D297353CC}">
              <c16:uniqueId val="{00000001-F34F-4145-B8A2-F1EE6FD495EA}"/>
            </c:ext>
          </c:extLst>
        </c:ser>
        <c:dLbls>
          <c:showLegendKey val="0"/>
          <c:showVal val="0"/>
          <c:showCatName val="0"/>
          <c:showSerName val="0"/>
          <c:showPercent val="0"/>
          <c:showBubbleSize val="0"/>
        </c:dLbls>
        <c:gapWidth val="150"/>
        <c:overlap val="100"/>
        <c:axId val="99628928"/>
        <c:axId val="99630464"/>
      </c:barChart>
      <c:catAx>
        <c:axId val="99628928"/>
        <c:scaling>
          <c:orientation val="minMax"/>
        </c:scaling>
        <c:delete val="0"/>
        <c:axPos val="b"/>
        <c:numFmt formatCode="General" sourceLinked="0"/>
        <c:majorTickMark val="none"/>
        <c:minorTickMark val="none"/>
        <c:tickLblPos val="low"/>
        <c:txPr>
          <a:bodyPr rot="-5400000" vert="horz"/>
          <a:lstStyle/>
          <a:p>
            <a:pPr>
              <a:defRPr sz="1200"/>
            </a:pPr>
            <a:endParaRPr lang="en-US"/>
          </a:p>
        </c:txPr>
        <c:crossAx val="99630464"/>
        <c:crosses val="autoZero"/>
        <c:auto val="1"/>
        <c:lblAlgn val="ctr"/>
        <c:lblOffset val="100"/>
        <c:noMultiLvlLbl val="0"/>
      </c:catAx>
      <c:valAx>
        <c:axId val="99630464"/>
        <c:scaling>
          <c:orientation val="minMax"/>
          <c:max val="100"/>
        </c:scaling>
        <c:delete val="0"/>
        <c:axPos val="l"/>
        <c:majorGridlines/>
        <c:numFmt formatCode="0;[Black]0" sourceLinked="0"/>
        <c:majorTickMark val="out"/>
        <c:minorTickMark val="none"/>
        <c:tickLblPos val="high"/>
        <c:spPr>
          <a:noFill/>
          <a:ln>
            <a:solidFill>
              <a:schemeClr val="bg1"/>
            </a:solidFill>
          </a:ln>
        </c:spPr>
        <c:txPr>
          <a:bodyPr rot="-5400000" vert="horz"/>
          <a:lstStyle/>
          <a:p>
            <a:pPr>
              <a:defRPr sz="1200">
                <a:solidFill>
                  <a:schemeClr val="bg1"/>
                </a:solidFill>
              </a:defRPr>
            </a:pPr>
            <a:endParaRPr lang="en-US"/>
          </a:p>
        </c:txPr>
        <c:crossAx val="99628928"/>
        <c:crosses val="autoZero"/>
        <c:crossBetween val="between"/>
      </c:valAx>
    </c:plotArea>
    <c:legend>
      <c:legendPos val="r"/>
      <c:layout>
        <c:manualLayout>
          <c:xMode val="edge"/>
          <c:yMode val="edge"/>
          <c:x val="7.0769118510922421E-2"/>
          <c:y val="3.5814113594646126E-2"/>
          <c:w val="0.81890026889383971"/>
          <c:h val="0.18886539816772374"/>
        </c:manualLayout>
      </c:layout>
      <c:overlay val="0"/>
      <c:txPr>
        <a:bodyPr/>
        <a:lstStyle/>
        <a:p>
          <a:pPr>
            <a:defRPr sz="1400"/>
          </a:pPr>
          <a:endParaRPr lang="en-US"/>
        </a:p>
      </c:txPr>
    </c:legend>
    <c:plotVisOnly val="1"/>
    <c:dispBlanksAs val="gap"/>
    <c:showDLblsOverMax val="0"/>
  </c:chart>
  <c:spPr>
    <a:noFill/>
    <a:ln>
      <a:noFill/>
    </a:ln>
  </c:spPr>
  <c:txPr>
    <a:bodyPr/>
    <a:lstStyle/>
    <a:p>
      <a:pPr>
        <a:defRPr>
          <a:solidFill>
            <a:schemeClr val="bg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81920970767267E-2"/>
          <c:y val="0.27005423102599979"/>
          <c:w val="0.8795227630338448"/>
          <c:h val="0.43670835263239155"/>
        </c:manualLayout>
      </c:layout>
      <c:barChart>
        <c:barDir val="col"/>
        <c:grouping val="clustered"/>
        <c:varyColors val="0"/>
        <c:ser>
          <c:idx val="1"/>
          <c:order val="1"/>
          <c:tx>
            <c:strRef>
              <c:f>'Table 5.4'!$C$42</c:f>
              <c:strCache>
                <c:ptCount val="1"/>
                <c:pt idx="0">
                  <c:v>Proportion de chefs d’établissement qui indiquent observer fréquemment les cours des enseignants </c:v>
                </c:pt>
              </c:strCache>
            </c:strRef>
          </c:tx>
          <c:spPr>
            <a:solidFill>
              <a:schemeClr val="accent1">
                <a:lumMod val="75000"/>
              </a:schemeClr>
            </a:solidFill>
            <a:ln w="6350">
              <a:solidFill>
                <a:schemeClr val="tx1"/>
              </a:solidFill>
            </a:ln>
          </c:spPr>
          <c:invertIfNegative val="0"/>
          <c:cat>
            <c:strRef>
              <c:f>'Table 5.4'!$A$43:$A$75</c:f>
              <c:strCache>
                <c:ptCount val="33"/>
                <c:pt idx="0">
                  <c:v>Bulgarie</c:v>
                </c:pt>
                <c:pt idx="1">
                  <c:v>Malaisie</c:v>
                </c:pt>
                <c:pt idx="2">
                  <c:v>Roumanie</c:v>
                </c:pt>
                <c:pt idx="3">
                  <c:v>États-Unis</c:v>
                </c:pt>
                <c:pt idx="4">
                  <c:v>Angleterre</c:v>
                </c:pt>
                <c:pt idx="5">
                  <c:v>Canada (Alberta)</c:v>
                </c:pt>
                <c:pt idx="6">
                  <c:v>Chili</c:v>
                </c:pt>
                <c:pt idx="7">
                  <c:v>Serbie</c:v>
                </c:pt>
                <c:pt idx="8">
                  <c:v>Corée</c:v>
                </c:pt>
                <c:pt idx="9">
                  <c:v>Japon</c:v>
                </c:pt>
                <c:pt idx="10">
                  <c:v>Mexique</c:v>
                </c:pt>
                <c:pt idx="11">
                  <c:v>Pologne</c:v>
                </c:pt>
                <c:pt idx="12">
                  <c:v>Rep. slovaque</c:v>
                </c:pt>
                <c:pt idx="13">
                  <c:v>Brésil</c:v>
                </c:pt>
                <c:pt idx="14">
                  <c:v>Singapour</c:v>
                </c:pt>
                <c:pt idx="15">
                  <c:v>Rep. tchèque</c:v>
                </c:pt>
                <c:pt idx="16">
                  <c:v>Croatie</c:v>
                </c:pt>
                <c:pt idx="17">
                  <c:v>Moyenne OCDE</c:v>
                </c:pt>
                <c:pt idx="18">
                  <c:v>Israël</c:v>
                </c:pt>
                <c:pt idx="19">
                  <c:v>Lettonie</c:v>
                </c:pt>
                <c:pt idx="20">
                  <c:v>Pays-Bas</c:v>
                </c:pt>
                <c:pt idx="21">
                  <c:v>Italie</c:v>
                </c:pt>
                <c:pt idx="22">
                  <c:v>Australie</c:v>
                </c:pt>
                <c:pt idx="23">
                  <c:v>Espagne</c:v>
                </c:pt>
                <c:pt idx="24">
                  <c:v>Suède</c:v>
                </c:pt>
                <c:pt idx="25">
                  <c:v>Belgique (Flandres)</c:v>
                </c:pt>
                <c:pt idx="26">
                  <c:v>Norvège</c:v>
                </c:pt>
                <c:pt idx="27">
                  <c:v>Danemark</c:v>
                </c:pt>
                <c:pt idx="28">
                  <c:v>Islande</c:v>
                </c:pt>
                <c:pt idx="29">
                  <c:v>Finlande</c:v>
                </c:pt>
                <c:pt idx="30">
                  <c:v>France</c:v>
                </c:pt>
                <c:pt idx="31">
                  <c:v>Estonie</c:v>
                </c:pt>
                <c:pt idx="32">
                  <c:v>Portugal</c:v>
                </c:pt>
              </c:strCache>
            </c:strRef>
          </c:cat>
          <c:val>
            <c:numRef>
              <c:f>'Table 5.4'!$C$43:$C$75</c:f>
              <c:numCache>
                <c:formatCode>0.0</c:formatCode>
                <c:ptCount val="33"/>
                <c:pt idx="0">
                  <c:v>89.079718227808371</c:v>
                </c:pt>
                <c:pt idx="1">
                  <c:v>88.246318412616972</c:v>
                </c:pt>
                <c:pt idx="2">
                  <c:v>82.241369057114468</c:v>
                </c:pt>
                <c:pt idx="3">
                  <c:v>78.483265632861958</c:v>
                </c:pt>
                <c:pt idx="4">
                  <c:v>78.377157592929507</c:v>
                </c:pt>
                <c:pt idx="5">
                  <c:v>75.964983986507136</c:v>
                </c:pt>
                <c:pt idx="6">
                  <c:v>71.826624963695167</c:v>
                </c:pt>
                <c:pt idx="7">
                  <c:v>70.39938993532212</c:v>
                </c:pt>
                <c:pt idx="8">
                  <c:v>69.446495904280255</c:v>
                </c:pt>
                <c:pt idx="9">
                  <c:v>66.825726673502629</c:v>
                </c:pt>
                <c:pt idx="10">
                  <c:v>64.325592627075608</c:v>
                </c:pt>
                <c:pt idx="11">
                  <c:v>61.889861230253572</c:v>
                </c:pt>
                <c:pt idx="12">
                  <c:v>61.839517190652614</c:v>
                </c:pt>
                <c:pt idx="13">
                  <c:v>60.010224087329092</c:v>
                </c:pt>
                <c:pt idx="14">
                  <c:v>58.455522008467874</c:v>
                </c:pt>
                <c:pt idx="15">
                  <c:v>51.725425559919493</c:v>
                </c:pt>
                <c:pt idx="16">
                  <c:v>51.19336326472159</c:v>
                </c:pt>
                <c:pt idx="17">
                  <c:v>49.03102551336756</c:v>
                </c:pt>
                <c:pt idx="18">
                  <c:v>47.631229773481401</c:v>
                </c:pt>
                <c:pt idx="19">
                  <c:v>44.992605642883035</c:v>
                </c:pt>
                <c:pt idx="20">
                  <c:v>43.107911597610823</c:v>
                </c:pt>
                <c:pt idx="21">
                  <c:v>33.711879844440965</c:v>
                </c:pt>
                <c:pt idx="22">
                  <c:v>33.051630690072471</c:v>
                </c:pt>
                <c:pt idx="23">
                  <c:v>29.532285799899764</c:v>
                </c:pt>
                <c:pt idx="24">
                  <c:v>27.762645403462667</c:v>
                </c:pt>
                <c:pt idx="25">
                  <c:v>21.419817049632396</c:v>
                </c:pt>
                <c:pt idx="26">
                  <c:v>21.247249212769962</c:v>
                </c:pt>
                <c:pt idx="27">
                  <c:v>17.052137514893797</c:v>
                </c:pt>
                <c:pt idx="28">
                  <c:v>15.094339622641511</c:v>
                </c:pt>
                <c:pt idx="29">
                  <c:v>10.697896212882164</c:v>
                </c:pt>
                <c:pt idx="30">
                  <c:v>7.7385338130013732</c:v>
                </c:pt>
                <c:pt idx="31">
                  <c:v>6.6641652659822848</c:v>
                </c:pt>
                <c:pt idx="32">
                  <c:v>5.2292841874134668</c:v>
                </c:pt>
              </c:numCache>
            </c:numRef>
          </c:val>
          <c:extLst>
            <c:ext xmlns:c16="http://schemas.microsoft.com/office/drawing/2014/chart" uri="{C3380CC4-5D6E-409C-BE32-E72D297353CC}">
              <c16:uniqueId val="{00000000-A441-4E3F-A3A9-DECD303689DE}"/>
            </c:ext>
          </c:extLst>
        </c:ser>
        <c:dLbls>
          <c:showLegendKey val="0"/>
          <c:showVal val="0"/>
          <c:showCatName val="0"/>
          <c:showSerName val="0"/>
          <c:showPercent val="0"/>
          <c:showBubbleSize val="0"/>
        </c:dLbls>
        <c:gapWidth val="150"/>
        <c:axId val="99683328"/>
        <c:axId val="99701504"/>
      </c:barChart>
      <c:lineChart>
        <c:grouping val="standard"/>
        <c:varyColors val="0"/>
        <c:ser>
          <c:idx val="0"/>
          <c:order val="0"/>
          <c:tx>
            <c:strRef>
              <c:f>'Table 5.4'!$B$42</c:f>
              <c:strCache>
                <c:ptCount val="1"/>
                <c:pt idx="0">
                  <c:v>Pourcentage d'enseignants qui indiquent recevoir des commentaires de la part d'autres enseignants après une observation de leur façon d’enseigner en classe</c:v>
                </c:pt>
              </c:strCache>
            </c:strRef>
          </c:tx>
          <c:spPr>
            <a:ln>
              <a:noFill/>
            </a:ln>
          </c:spPr>
          <c:marker>
            <c:symbol val="diamond"/>
            <c:size val="7"/>
            <c:spPr>
              <a:solidFill>
                <a:srgbClr val="FFFF00"/>
              </a:solidFill>
            </c:spPr>
          </c:marker>
          <c:dPt>
            <c:idx val="13"/>
            <c:bubble3D val="0"/>
            <c:spPr>
              <a:ln w="6350">
                <a:noFill/>
              </a:ln>
            </c:spPr>
            <c:extLst>
              <c:ext xmlns:c16="http://schemas.microsoft.com/office/drawing/2014/chart" uri="{C3380CC4-5D6E-409C-BE32-E72D297353CC}">
                <c16:uniqueId val="{00000002-A441-4E3F-A3A9-DECD303689DE}"/>
              </c:ext>
            </c:extLst>
          </c:dPt>
          <c:cat>
            <c:strRef>
              <c:f>'Table 5.4'!$A$43:$A$75</c:f>
              <c:strCache>
                <c:ptCount val="33"/>
                <c:pt idx="0">
                  <c:v>Bulgarie</c:v>
                </c:pt>
                <c:pt idx="1">
                  <c:v>Malaisie</c:v>
                </c:pt>
                <c:pt idx="2">
                  <c:v>Roumanie</c:v>
                </c:pt>
                <c:pt idx="3">
                  <c:v>États-Unis</c:v>
                </c:pt>
                <c:pt idx="4">
                  <c:v>Angleterre</c:v>
                </c:pt>
                <c:pt idx="5">
                  <c:v>Canada (Alberta)</c:v>
                </c:pt>
                <c:pt idx="6">
                  <c:v>Chili</c:v>
                </c:pt>
                <c:pt idx="7">
                  <c:v>Serbie</c:v>
                </c:pt>
                <c:pt idx="8">
                  <c:v>Corée</c:v>
                </c:pt>
                <c:pt idx="9">
                  <c:v>Japon</c:v>
                </c:pt>
                <c:pt idx="10">
                  <c:v>Mexique</c:v>
                </c:pt>
                <c:pt idx="11">
                  <c:v>Pologne</c:v>
                </c:pt>
                <c:pt idx="12">
                  <c:v>Rep. slovaque</c:v>
                </c:pt>
                <c:pt idx="13">
                  <c:v>Brésil</c:v>
                </c:pt>
                <c:pt idx="14">
                  <c:v>Singapour</c:v>
                </c:pt>
                <c:pt idx="15">
                  <c:v>Rep. tchèque</c:v>
                </c:pt>
                <c:pt idx="16">
                  <c:v>Croatie</c:v>
                </c:pt>
                <c:pt idx="17">
                  <c:v>Moyenne OCDE</c:v>
                </c:pt>
                <c:pt idx="18">
                  <c:v>Israël</c:v>
                </c:pt>
                <c:pt idx="19">
                  <c:v>Lettonie</c:v>
                </c:pt>
                <c:pt idx="20">
                  <c:v>Pays-Bas</c:v>
                </c:pt>
                <c:pt idx="21">
                  <c:v>Italie</c:v>
                </c:pt>
                <c:pt idx="22">
                  <c:v>Australie</c:v>
                </c:pt>
                <c:pt idx="23">
                  <c:v>Espagne</c:v>
                </c:pt>
                <c:pt idx="24">
                  <c:v>Suède</c:v>
                </c:pt>
                <c:pt idx="25">
                  <c:v>Belgique (Flandres)</c:v>
                </c:pt>
                <c:pt idx="26">
                  <c:v>Norvège</c:v>
                </c:pt>
                <c:pt idx="27">
                  <c:v>Danemark</c:v>
                </c:pt>
                <c:pt idx="28">
                  <c:v>Islande</c:v>
                </c:pt>
                <c:pt idx="29">
                  <c:v>Finlande</c:v>
                </c:pt>
                <c:pt idx="30">
                  <c:v>France</c:v>
                </c:pt>
                <c:pt idx="31">
                  <c:v>Estonie</c:v>
                </c:pt>
                <c:pt idx="32">
                  <c:v>Portugal</c:v>
                </c:pt>
              </c:strCache>
            </c:strRef>
          </c:cat>
          <c:val>
            <c:numRef>
              <c:f>'Table 5.4'!$B$43:$B$75</c:f>
              <c:numCache>
                <c:formatCode>0.0</c:formatCode>
                <c:ptCount val="33"/>
                <c:pt idx="0">
                  <c:v>43.528559322388013</c:v>
                </c:pt>
                <c:pt idx="1">
                  <c:v>33.268957630977432</c:v>
                </c:pt>
                <c:pt idx="2">
                  <c:v>47.300820688261005</c:v>
                </c:pt>
                <c:pt idx="3">
                  <c:v>27.447149442378858</c:v>
                </c:pt>
                <c:pt idx="4">
                  <c:v>51.139065954931006</c:v>
                </c:pt>
                <c:pt idx="5">
                  <c:v>35.794930212817015</c:v>
                </c:pt>
                <c:pt idx="6">
                  <c:v>23.428122341722503</c:v>
                </c:pt>
                <c:pt idx="7">
                  <c:v>37.539263126721288</c:v>
                </c:pt>
                <c:pt idx="8">
                  <c:v>84.414853821493907</c:v>
                </c:pt>
                <c:pt idx="9">
                  <c:v>47.209486761498617</c:v>
                </c:pt>
                <c:pt idx="10">
                  <c:v>34.747336422054957</c:v>
                </c:pt>
                <c:pt idx="11">
                  <c:v>50.716860247595875</c:v>
                </c:pt>
                <c:pt idx="12">
                  <c:v>54.560708151919954</c:v>
                </c:pt>
                <c:pt idx="13">
                  <c:v>29.011766851478605</c:v>
                </c:pt>
                <c:pt idx="14">
                  <c:v>42.567493406729199</c:v>
                </c:pt>
                <c:pt idx="15">
                  <c:v>52.450591847977499</c:v>
                </c:pt>
                <c:pt idx="16">
                  <c:v>31.685990759510887</c:v>
                </c:pt>
                <c:pt idx="17">
                  <c:v>41.934114445060665</c:v>
                </c:pt>
                <c:pt idx="18">
                  <c:v>29.668010560274194</c:v>
                </c:pt>
                <c:pt idx="19">
                  <c:v>57.487188632380892</c:v>
                </c:pt>
                <c:pt idx="20">
                  <c:v>56.959035867681649</c:v>
                </c:pt>
                <c:pt idx="21">
                  <c:v>39.163126859734469</c:v>
                </c:pt>
                <c:pt idx="22">
                  <c:v>50.637941019270592</c:v>
                </c:pt>
                <c:pt idx="23">
                  <c:v>34.703017853165825</c:v>
                </c:pt>
                <c:pt idx="24">
                  <c:v>33.73992991360538</c:v>
                </c:pt>
                <c:pt idx="25">
                  <c:v>19.714019678095795</c:v>
                </c:pt>
                <c:pt idx="26">
                  <c:v>57.350967298695764</c:v>
                </c:pt>
                <c:pt idx="27">
                  <c:v>58.163076889623369</c:v>
                </c:pt>
                <c:pt idx="28">
                  <c:v>23.810083828594287</c:v>
                </c:pt>
                <c:pt idx="29">
                  <c:v>43.013589776612157</c:v>
                </c:pt>
                <c:pt idx="30">
                  <c:v>20.744402665770544</c:v>
                </c:pt>
                <c:pt idx="31">
                  <c:v>45.843710238813038</c:v>
                </c:pt>
                <c:pt idx="32">
                  <c:v>55.402941548504259</c:v>
                </c:pt>
              </c:numCache>
            </c:numRef>
          </c:val>
          <c:smooth val="0"/>
          <c:extLst>
            <c:ext xmlns:c16="http://schemas.microsoft.com/office/drawing/2014/chart" uri="{C3380CC4-5D6E-409C-BE32-E72D297353CC}">
              <c16:uniqueId val="{00000003-A441-4E3F-A3A9-DECD303689DE}"/>
            </c:ext>
          </c:extLst>
        </c:ser>
        <c:dLbls>
          <c:showLegendKey val="0"/>
          <c:showVal val="0"/>
          <c:showCatName val="0"/>
          <c:showSerName val="0"/>
          <c:showPercent val="0"/>
          <c:showBubbleSize val="0"/>
        </c:dLbls>
        <c:marker val="1"/>
        <c:smooth val="0"/>
        <c:axId val="99683328"/>
        <c:axId val="99701504"/>
      </c:lineChart>
      <c:catAx>
        <c:axId val="99683328"/>
        <c:scaling>
          <c:orientation val="minMax"/>
        </c:scaling>
        <c:delete val="0"/>
        <c:axPos val="b"/>
        <c:numFmt formatCode="General" sourceLinked="0"/>
        <c:majorTickMark val="out"/>
        <c:minorTickMark val="none"/>
        <c:tickLblPos val="nextTo"/>
        <c:spPr>
          <a:ln>
            <a:solidFill>
              <a:srgbClr val="254061"/>
            </a:solidFill>
          </a:ln>
        </c:spPr>
        <c:txPr>
          <a:bodyPr rot="-5400000" vert="horz"/>
          <a:lstStyle/>
          <a:p>
            <a:pPr>
              <a:defRPr sz="1000">
                <a:solidFill>
                  <a:srgbClr val="254061"/>
                </a:solidFill>
                <a:latin typeface="Arial"/>
                <a:ea typeface="Arial"/>
                <a:cs typeface="Arial"/>
              </a:defRPr>
            </a:pPr>
            <a:endParaRPr lang="en-US"/>
          </a:p>
        </c:txPr>
        <c:crossAx val="99701504"/>
        <c:crosses val="autoZero"/>
        <c:auto val="1"/>
        <c:lblAlgn val="ctr"/>
        <c:lblOffset val="100"/>
        <c:noMultiLvlLbl val="0"/>
      </c:catAx>
      <c:valAx>
        <c:axId val="99701504"/>
        <c:scaling>
          <c:orientation val="minMax"/>
        </c:scaling>
        <c:delete val="0"/>
        <c:axPos val="l"/>
        <c:majorGridlines>
          <c:spPr>
            <a:ln>
              <a:solidFill>
                <a:schemeClr val="bg1">
                  <a:lumMod val="65000"/>
                  <a:alpha val="95000"/>
                </a:schemeClr>
              </a:solidFill>
            </a:ln>
          </c:spPr>
        </c:majorGridlines>
        <c:title>
          <c:tx>
            <c:rich>
              <a:bodyPr rot="0" vert="horz"/>
              <a:lstStyle/>
              <a:p>
                <a:pPr>
                  <a:defRPr sz="1200">
                    <a:solidFill>
                      <a:srgbClr val="254061"/>
                    </a:solidFill>
                    <a:latin typeface="Arial"/>
                  </a:defRPr>
                </a:pPr>
                <a:r>
                  <a:rPr lang="en-GB" sz="1200">
                    <a:solidFill>
                      <a:srgbClr val="254061"/>
                    </a:solidFill>
                    <a:latin typeface="Arial"/>
                  </a:rPr>
                  <a:t>%</a:t>
                </a:r>
              </a:p>
            </c:rich>
          </c:tx>
          <c:layout>
            <c:manualLayout>
              <c:xMode val="edge"/>
              <c:yMode val="edge"/>
              <c:x val="2.6700039191933589E-2"/>
              <c:y val="0.20136875413937744"/>
            </c:manualLayout>
          </c:layout>
          <c:overlay val="0"/>
        </c:title>
        <c:numFmt formatCode="#\ ##0" sourceLinked="0"/>
        <c:majorTickMark val="out"/>
        <c:minorTickMark val="none"/>
        <c:tickLblPos val="nextTo"/>
        <c:spPr>
          <a:ln>
            <a:solidFill>
              <a:srgbClr val="254061"/>
            </a:solidFill>
          </a:ln>
        </c:spPr>
        <c:txPr>
          <a:bodyPr/>
          <a:lstStyle/>
          <a:p>
            <a:pPr>
              <a:defRPr sz="1000">
                <a:solidFill>
                  <a:srgbClr val="254061"/>
                </a:solidFill>
                <a:latin typeface="Arial"/>
                <a:ea typeface="Arial"/>
                <a:cs typeface="Arial"/>
              </a:defRPr>
            </a:pPr>
            <a:endParaRPr lang="en-US"/>
          </a:p>
        </c:txPr>
        <c:crossAx val="99683328"/>
        <c:crosses val="autoZero"/>
        <c:crossBetween val="between"/>
      </c:valAx>
      <c:spPr>
        <a:noFill/>
        <a:ln>
          <a:solidFill>
            <a:schemeClr val="tx1"/>
          </a:solidFill>
        </a:ln>
      </c:spPr>
    </c:plotArea>
    <c:legend>
      <c:legendPos val="r"/>
      <c:legendEntry>
        <c:idx val="0"/>
        <c:txPr>
          <a:bodyPr/>
          <a:lstStyle/>
          <a:p>
            <a:pPr>
              <a:defRPr sz="1200">
                <a:solidFill>
                  <a:srgbClr val="254061"/>
                </a:solidFill>
                <a:latin typeface="Arial"/>
                <a:ea typeface="Arial"/>
                <a:cs typeface="Arial"/>
              </a:defRPr>
            </a:pPr>
            <a:endParaRPr lang="en-US"/>
          </a:p>
        </c:txPr>
      </c:legendEntry>
      <c:legendEntry>
        <c:idx val="1"/>
        <c:txPr>
          <a:bodyPr/>
          <a:lstStyle/>
          <a:p>
            <a:pPr>
              <a:defRPr sz="1200">
                <a:solidFill>
                  <a:srgbClr val="254061"/>
                </a:solidFill>
                <a:latin typeface="Arial"/>
                <a:ea typeface="Arial"/>
                <a:cs typeface="Arial"/>
              </a:defRPr>
            </a:pPr>
            <a:endParaRPr lang="en-US"/>
          </a:p>
        </c:txPr>
      </c:legendEntry>
      <c:layout>
        <c:manualLayout>
          <c:xMode val="edge"/>
          <c:yMode val="edge"/>
          <c:x val="3.754694124772865E-2"/>
          <c:y val="4.4047145975911889E-2"/>
          <c:w val="0.94615063954109802"/>
          <c:h val="0.18717148674172734"/>
        </c:manualLayout>
      </c:layout>
      <c:overlay val="0"/>
      <c:spPr>
        <a:noFill/>
        <a:ln>
          <a:noFill/>
          <a:round/>
        </a:ln>
        <a:effectLst/>
        <a:extLst>
          <a:ext uri="{909E8E84-426E-40DD-AFC4-6F175D3DCCD1}">
            <a14:hiddenFill xmlns:a14="http://schemas.microsoft.com/office/drawing/2010/main">
              <a:noFill/>
            </a14:hiddenFill>
          </a:ext>
          <a:ext uri="{91240B29-F687-4F45-9708-019B960494DF}">
            <a14:hiddenLine xmlns:a14="http://schemas.microsoft.com/office/drawing/2010/main">
              <a:noFill/>
              <a:round/>
            </a14:hiddenLine>
          </a:ext>
        </a:extLst>
      </c:spPr>
    </c:legend>
    <c:plotVisOnly val="1"/>
    <c:dispBlanksAs val="gap"/>
    <c:showDLblsOverMax val="0"/>
  </c:chart>
  <c:spPr>
    <a:solidFill>
      <a:scrgbClr r="0" g="0" b="0">
        <a:alpha val="0"/>
      </a:scrgbClr>
    </a:solid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458651792811689E-2"/>
          <c:y val="7.7667905745055041E-2"/>
          <c:w val="0.94222840517463646"/>
          <c:h val="0.47190557503552011"/>
        </c:manualLayout>
      </c:layout>
      <c:barChart>
        <c:barDir val="col"/>
        <c:grouping val="clustered"/>
        <c:varyColors val="0"/>
        <c:ser>
          <c:idx val="1"/>
          <c:order val="1"/>
          <c:tx>
            <c:strRef>
              <c:f>'Figure II.5.5'!$E$95:$F$95</c:f>
              <c:strCache>
                <c:ptCount val="1"/>
                <c:pt idx="0">
                  <c:v>2015</c:v>
                </c:pt>
              </c:strCache>
            </c:strRef>
          </c:tx>
          <c:spPr>
            <a:solidFill>
              <a:srgbClr val="005681"/>
            </a:solidFill>
            <a:ln>
              <a:solidFill>
                <a:schemeClr val="tx1"/>
              </a:solidFill>
            </a:ln>
          </c:spPr>
          <c:invertIfNegative val="0"/>
          <c:cat>
            <c:strRef>
              <c:f>'Figure II.5.5'!$K$98:$K$136</c:f>
              <c:strCache>
                <c:ptCount val="39"/>
                <c:pt idx="0">
                  <c:v>Colombie    5</c:v>
                </c:pt>
                <c:pt idx="1">
                  <c:v>Brésil    -6</c:v>
                </c:pt>
                <c:pt idx="2">
                  <c:v>Belgique       </c:v>
                </c:pt>
                <c:pt idx="3">
                  <c:v>Costa Rica    -10</c:v>
                </c:pt>
                <c:pt idx="4">
                  <c:v>Espagne    -4</c:v>
                </c:pt>
                <c:pt idx="5">
                  <c:v>Portugal    -6</c:v>
                </c:pt>
                <c:pt idx="6">
                  <c:v>Luxembourg    -9</c:v>
                </c:pt>
                <c:pt idx="7">
                  <c:v>Chili       </c:v>
                </c:pt>
                <c:pt idx="8">
                  <c:v>France    -16</c:v>
                </c:pt>
                <c:pt idx="9">
                  <c:v>Pays-Bas    -7</c:v>
                </c:pt>
                <c:pt idx="10">
                  <c:v>Suisse    -6</c:v>
                </c:pt>
                <c:pt idx="11">
                  <c:v>Allemagne       </c:v>
                </c:pt>
                <c:pt idx="12">
                  <c:v>Mexique    -11</c:v>
                </c:pt>
                <c:pt idx="13">
                  <c:v>Autriche    3</c:v>
                </c:pt>
                <c:pt idx="14">
                  <c:v>Italie       </c:v>
                </c:pt>
                <c:pt idx="15">
                  <c:v>Moyenne OCDE    -3</c:v>
                </c:pt>
                <c:pt idx="16">
                  <c:v>États-Unis    -4</c:v>
                </c:pt>
                <c:pt idx="17">
                  <c:v>Turquie       </c:v>
                </c:pt>
                <c:pt idx="18">
                  <c:v>Hongrie       </c:v>
                </c:pt>
                <c:pt idx="19">
                  <c:v>Israël       </c:v>
                </c:pt>
                <c:pt idx="20">
                  <c:v>Irlande    -5</c:v>
                </c:pt>
                <c:pt idx="21">
                  <c:v>Australie    -2</c:v>
                </c:pt>
                <c:pt idx="22">
                  <c:v>République slovaque       </c:v>
                </c:pt>
                <c:pt idx="23">
                  <c:v>Canada    -3</c:v>
                </c:pt>
                <c:pt idx="24">
                  <c:v>Pologne       </c:v>
                </c:pt>
                <c:pt idx="25">
                  <c:v>Lettonie    -15</c:v>
                </c:pt>
                <c:pt idx="26">
                  <c:v>Grèce       </c:v>
                </c:pt>
                <c:pt idx="27">
                  <c:v>Nouvelle-Zélande       </c:v>
                </c:pt>
                <c:pt idx="28">
                  <c:v>République tchèque       </c:v>
                </c:pt>
                <c:pt idx="29">
                  <c:v>Suède    -2</c:v>
                </c:pt>
                <c:pt idx="30">
                  <c:v>Estonie    -2</c:v>
                </c:pt>
                <c:pt idx="31">
                  <c:v>Danemark    -2</c:v>
                </c:pt>
                <c:pt idx="32">
                  <c:v>Finlande       </c:v>
                </c:pt>
                <c:pt idx="33">
                  <c:v>Royaume-Uni       </c:v>
                </c:pt>
                <c:pt idx="34">
                  <c:v>Lituanie    -1</c:v>
                </c:pt>
                <c:pt idx="35">
                  <c:v>Slovénie       </c:v>
                </c:pt>
                <c:pt idx="36">
                  <c:v>Croatie    -1</c:v>
                </c:pt>
                <c:pt idx="37">
                  <c:v>Russie    -2</c:v>
                </c:pt>
                <c:pt idx="38">
                  <c:v>Islande       </c:v>
                </c:pt>
              </c:strCache>
            </c:strRef>
          </c:cat>
          <c:val>
            <c:numRef>
              <c:f>'Figure II.5.5'!$E$98:$E$136</c:f>
              <c:numCache>
                <c:formatCode>0.0</c:formatCode>
                <c:ptCount val="39"/>
                <c:pt idx="0">
                  <c:v>42.570789073579441</c:v>
                </c:pt>
                <c:pt idx="1">
                  <c:v>36.393171188913811</c:v>
                </c:pt>
                <c:pt idx="2">
                  <c:v>34.011468435404332</c:v>
                </c:pt>
                <c:pt idx="3">
                  <c:v>31.407251214146239</c:v>
                </c:pt>
                <c:pt idx="4">
                  <c:v>31.26626697824971</c:v>
                </c:pt>
                <c:pt idx="5">
                  <c:v>31.24819928238103</c:v>
                </c:pt>
                <c:pt idx="6">
                  <c:v>30.87636036970498</c:v>
                </c:pt>
                <c:pt idx="7">
                  <c:v>24.552957856887211</c:v>
                </c:pt>
                <c:pt idx="8">
                  <c:v>22.072119718271519</c:v>
                </c:pt>
                <c:pt idx="9">
                  <c:v>20.095699772039481</c:v>
                </c:pt>
                <c:pt idx="10">
                  <c:v>19.991403633639091</c:v>
                </c:pt>
                <c:pt idx="11">
                  <c:v>18.107671310739288</c:v>
                </c:pt>
                <c:pt idx="12">
                  <c:v>15.826614068929651</c:v>
                </c:pt>
                <c:pt idx="13">
                  <c:v>15.197162822251389</c:v>
                </c:pt>
                <c:pt idx="14">
                  <c:v>15.06990360594898</c:v>
                </c:pt>
                <c:pt idx="15" formatCode="0.00">
                  <c:v>11.283670808903354</c:v>
                </c:pt>
                <c:pt idx="16">
                  <c:v>10.96053714245808</c:v>
                </c:pt>
                <c:pt idx="17">
                  <c:v>10.897465249067819</c:v>
                </c:pt>
                <c:pt idx="18">
                  <c:v>9.4810458241721225</c:v>
                </c:pt>
                <c:pt idx="19">
                  <c:v>8.9512721416999135</c:v>
                </c:pt>
                <c:pt idx="20">
                  <c:v>7.1978907257835161</c:v>
                </c:pt>
                <c:pt idx="21">
                  <c:v>7.0953428209504654</c:v>
                </c:pt>
                <c:pt idx="22">
                  <c:v>6.5316099772096656</c:v>
                </c:pt>
                <c:pt idx="23">
                  <c:v>5.7394786262726347</c:v>
                </c:pt>
                <c:pt idx="24">
                  <c:v>5.2642792432105914</c:v>
                </c:pt>
                <c:pt idx="25">
                  <c:v>5.0045915085696624</c:v>
                </c:pt>
                <c:pt idx="26">
                  <c:v>4.9772795443622142</c:v>
                </c:pt>
                <c:pt idx="27">
                  <c:v>4.9169081781305959</c:v>
                </c:pt>
                <c:pt idx="28">
                  <c:v>4.8042427448383282</c:v>
                </c:pt>
                <c:pt idx="29">
                  <c:v>4.0391149535299213</c:v>
                </c:pt>
                <c:pt idx="30">
                  <c:v>3.9832955854702039</c:v>
                </c:pt>
                <c:pt idx="31">
                  <c:v>3.38405139885004</c:v>
                </c:pt>
                <c:pt idx="32">
                  <c:v>2.9501135244401429</c:v>
                </c:pt>
                <c:pt idx="33">
                  <c:v>2.7541521925260928</c:v>
                </c:pt>
                <c:pt idx="34">
                  <c:v>2.497111884435435</c:v>
                </c:pt>
                <c:pt idx="35">
                  <c:v>1.8945332760670961</c:v>
                </c:pt>
                <c:pt idx="36">
                  <c:v>1.5571823692396709</c:v>
                </c:pt>
                <c:pt idx="37">
                  <c:v>1.538130158300814</c:v>
                </c:pt>
                <c:pt idx="38">
                  <c:v>1.0933212905854359</c:v>
                </c:pt>
              </c:numCache>
            </c:numRef>
          </c:val>
          <c:extLst>
            <c:ext xmlns:c16="http://schemas.microsoft.com/office/drawing/2014/chart" uri="{C3380CC4-5D6E-409C-BE32-E72D297353CC}">
              <c16:uniqueId val="{00000000-97DB-41C9-8214-A6B865A7370B}"/>
            </c:ext>
          </c:extLst>
        </c:ser>
        <c:dLbls>
          <c:showLegendKey val="0"/>
          <c:showVal val="0"/>
          <c:showCatName val="0"/>
          <c:showSerName val="0"/>
          <c:showPercent val="0"/>
          <c:showBubbleSize val="0"/>
        </c:dLbls>
        <c:gapWidth val="63"/>
        <c:axId val="99771136"/>
        <c:axId val="99773056"/>
      </c:barChart>
      <c:lineChart>
        <c:grouping val="standard"/>
        <c:varyColors val="0"/>
        <c:ser>
          <c:idx val="0"/>
          <c:order val="0"/>
          <c:tx>
            <c:strRef>
              <c:f>'Figure II.5.5'!$C$95:$D$95</c:f>
              <c:strCache>
                <c:ptCount val="1"/>
                <c:pt idx="0">
                  <c:v>2009</c:v>
                </c:pt>
              </c:strCache>
            </c:strRef>
          </c:tx>
          <c:spPr>
            <a:ln>
              <a:noFill/>
            </a:ln>
          </c:spPr>
          <c:marker>
            <c:symbol val="diamond"/>
            <c:size val="8"/>
            <c:spPr>
              <a:solidFill>
                <a:srgbClr val="E4B921"/>
              </a:solidFill>
              <a:ln>
                <a:noFill/>
              </a:ln>
            </c:spPr>
          </c:marker>
          <c:cat>
            <c:strRef>
              <c:f>'Figure II.5.5'!$K$98:$K$136</c:f>
              <c:strCache>
                <c:ptCount val="39"/>
                <c:pt idx="0">
                  <c:v>Colombie    5</c:v>
                </c:pt>
                <c:pt idx="1">
                  <c:v>Brésil    -6</c:v>
                </c:pt>
                <c:pt idx="2">
                  <c:v>Belgique       </c:v>
                </c:pt>
                <c:pt idx="3">
                  <c:v>Costa Rica    -10</c:v>
                </c:pt>
                <c:pt idx="4">
                  <c:v>Espagne    -4</c:v>
                </c:pt>
                <c:pt idx="5">
                  <c:v>Portugal    -6</c:v>
                </c:pt>
                <c:pt idx="6">
                  <c:v>Luxembourg    -9</c:v>
                </c:pt>
                <c:pt idx="7">
                  <c:v>Chili       </c:v>
                </c:pt>
                <c:pt idx="8">
                  <c:v>France    -16</c:v>
                </c:pt>
                <c:pt idx="9">
                  <c:v>Pays-Bas    -7</c:v>
                </c:pt>
                <c:pt idx="10">
                  <c:v>Suisse    -6</c:v>
                </c:pt>
                <c:pt idx="11">
                  <c:v>Allemagne       </c:v>
                </c:pt>
                <c:pt idx="12">
                  <c:v>Mexique    -11</c:v>
                </c:pt>
                <c:pt idx="13">
                  <c:v>Autriche    3</c:v>
                </c:pt>
                <c:pt idx="14">
                  <c:v>Italie       </c:v>
                </c:pt>
                <c:pt idx="15">
                  <c:v>Moyenne OCDE    -3</c:v>
                </c:pt>
                <c:pt idx="16">
                  <c:v>États-Unis    -4</c:v>
                </c:pt>
                <c:pt idx="17">
                  <c:v>Turquie       </c:v>
                </c:pt>
                <c:pt idx="18">
                  <c:v>Hongrie       </c:v>
                </c:pt>
                <c:pt idx="19">
                  <c:v>Israël       </c:v>
                </c:pt>
                <c:pt idx="20">
                  <c:v>Irlande    -5</c:v>
                </c:pt>
                <c:pt idx="21">
                  <c:v>Australie    -2</c:v>
                </c:pt>
                <c:pt idx="22">
                  <c:v>République slovaque       </c:v>
                </c:pt>
                <c:pt idx="23">
                  <c:v>Canada    -3</c:v>
                </c:pt>
                <c:pt idx="24">
                  <c:v>Pologne       </c:v>
                </c:pt>
                <c:pt idx="25">
                  <c:v>Lettonie    -15</c:v>
                </c:pt>
                <c:pt idx="26">
                  <c:v>Grèce       </c:v>
                </c:pt>
                <c:pt idx="27">
                  <c:v>Nouvelle-Zélande       </c:v>
                </c:pt>
                <c:pt idx="28">
                  <c:v>République tchèque       </c:v>
                </c:pt>
                <c:pt idx="29">
                  <c:v>Suède    -2</c:v>
                </c:pt>
                <c:pt idx="30">
                  <c:v>Estonie    -2</c:v>
                </c:pt>
                <c:pt idx="31">
                  <c:v>Danemark    -2</c:v>
                </c:pt>
                <c:pt idx="32">
                  <c:v>Finlande       </c:v>
                </c:pt>
                <c:pt idx="33">
                  <c:v>Royaume-Uni       </c:v>
                </c:pt>
                <c:pt idx="34">
                  <c:v>Lituanie    -1</c:v>
                </c:pt>
                <c:pt idx="35">
                  <c:v>Slovénie       </c:v>
                </c:pt>
                <c:pt idx="36">
                  <c:v>Croatie    -1</c:v>
                </c:pt>
                <c:pt idx="37">
                  <c:v>Russie    -2</c:v>
                </c:pt>
                <c:pt idx="38">
                  <c:v>Islande       </c:v>
                </c:pt>
              </c:strCache>
            </c:strRef>
          </c:cat>
          <c:val>
            <c:numRef>
              <c:f>'Figure II.5.5'!$C$98:$C$136</c:f>
              <c:numCache>
                <c:formatCode>0.0</c:formatCode>
                <c:ptCount val="39"/>
                <c:pt idx="0">
                  <c:v>37.781732391211662</c:v>
                </c:pt>
                <c:pt idx="1">
                  <c:v>42.335468448083773</c:v>
                </c:pt>
                <c:pt idx="2">
                  <c:v>33.987118347143678</c:v>
                </c:pt>
                <c:pt idx="3">
                  <c:v>41.851157832747759</c:v>
                </c:pt>
                <c:pt idx="4">
                  <c:v>35.041006600472997</c:v>
                </c:pt>
                <c:pt idx="5">
                  <c:v>37.026886503512699</c:v>
                </c:pt>
                <c:pt idx="6">
                  <c:v>39.547486930741591</c:v>
                </c:pt>
                <c:pt idx="7">
                  <c:v>23.833512338609999</c:v>
                </c:pt>
                <c:pt idx="8">
                  <c:v>38.124811346507201</c:v>
                </c:pt>
                <c:pt idx="9">
                  <c:v>27.25826500890587</c:v>
                </c:pt>
                <c:pt idx="10">
                  <c:v>25.51161033401592</c:v>
                </c:pt>
                <c:pt idx="11">
                  <c:v>19.17156447772647</c:v>
                </c:pt>
                <c:pt idx="12">
                  <c:v>26.64804749837506</c:v>
                </c:pt>
                <c:pt idx="13">
                  <c:v>12.397059692019941</c:v>
                </c:pt>
                <c:pt idx="14">
                  <c:v>16.180026912327929</c:v>
                </c:pt>
                <c:pt idx="15" formatCode="0.00">
                  <c:v>13.746670564650614</c:v>
                </c:pt>
                <c:pt idx="16">
                  <c:v>14.497740672008421</c:v>
                </c:pt>
                <c:pt idx="17">
                  <c:v>12.91677342158331</c:v>
                </c:pt>
                <c:pt idx="18">
                  <c:v>11.29997596047038</c:v>
                </c:pt>
                <c:pt idx="19">
                  <c:v>7.849610256170271</c:v>
                </c:pt>
                <c:pt idx="20">
                  <c:v>11.808986783245279</c:v>
                </c:pt>
                <c:pt idx="21">
                  <c:v>9.5010233146269591</c:v>
                </c:pt>
                <c:pt idx="22">
                  <c:v>5.0299642571882321</c:v>
                </c:pt>
                <c:pt idx="23">
                  <c:v>8.5225812647921728</c:v>
                </c:pt>
                <c:pt idx="24">
                  <c:v>5.2348287428628897</c:v>
                </c:pt>
                <c:pt idx="25">
                  <c:v>20.249988911418871</c:v>
                </c:pt>
                <c:pt idx="26">
                  <c:v>5.8934473387751574</c:v>
                </c:pt>
                <c:pt idx="27">
                  <c:v>5.3430393360125574</c:v>
                </c:pt>
                <c:pt idx="28">
                  <c:v>3.884284483676173</c:v>
                </c:pt>
                <c:pt idx="29">
                  <c:v>6.3870373088932944</c:v>
                </c:pt>
                <c:pt idx="30">
                  <c:v>5.5529623113193294</c:v>
                </c:pt>
                <c:pt idx="31">
                  <c:v>5.061497886443787</c:v>
                </c:pt>
                <c:pt idx="32">
                  <c:v>2.807051043379337</c:v>
                </c:pt>
                <c:pt idx="33">
                  <c:v>2.233988893410114</c:v>
                </c:pt>
                <c:pt idx="34">
                  <c:v>3.8432529972696758</c:v>
                </c:pt>
                <c:pt idx="35">
                  <c:v>1.4451660529625361</c:v>
                </c:pt>
                <c:pt idx="36">
                  <c:v>2.8661986115173752</c:v>
                </c:pt>
                <c:pt idx="37">
                  <c:v>3.3092598184610429</c:v>
                </c:pt>
                <c:pt idx="38">
                  <c:v>0.88612553317309584</c:v>
                </c:pt>
              </c:numCache>
            </c:numRef>
          </c:val>
          <c:smooth val="0"/>
          <c:extLst>
            <c:ext xmlns:c16="http://schemas.microsoft.com/office/drawing/2014/chart" uri="{C3380CC4-5D6E-409C-BE32-E72D297353CC}">
              <c16:uniqueId val="{00000001-97DB-41C9-8214-A6B865A7370B}"/>
            </c:ext>
          </c:extLst>
        </c:ser>
        <c:dLbls>
          <c:showLegendKey val="0"/>
          <c:showVal val="0"/>
          <c:showCatName val="0"/>
          <c:showSerName val="0"/>
          <c:showPercent val="0"/>
          <c:showBubbleSize val="0"/>
        </c:dLbls>
        <c:marker val="1"/>
        <c:smooth val="0"/>
        <c:axId val="99771136"/>
        <c:axId val="99773056"/>
      </c:lineChart>
      <c:catAx>
        <c:axId val="99771136"/>
        <c:scaling>
          <c:orientation val="minMax"/>
        </c:scaling>
        <c:delete val="0"/>
        <c:axPos val="b"/>
        <c:majorGridlines>
          <c:spPr>
            <a:ln>
              <a:noFill/>
            </a:ln>
          </c:spPr>
        </c:majorGridlines>
        <c:numFmt formatCode="General" sourceLinked="1"/>
        <c:majorTickMark val="none"/>
        <c:minorTickMark val="none"/>
        <c:tickLblPos val="low"/>
        <c:spPr>
          <a:noFill/>
          <a:ln w="22225">
            <a:solidFill>
              <a:schemeClr val="tx1"/>
            </a:solidFill>
          </a:ln>
        </c:spPr>
        <c:txPr>
          <a:bodyPr rot="-5400000" vert="horz"/>
          <a:lstStyle/>
          <a:p>
            <a:pPr>
              <a:defRPr sz="1200"/>
            </a:pPr>
            <a:endParaRPr lang="en-US"/>
          </a:p>
        </c:txPr>
        <c:crossAx val="99773056"/>
        <c:crosses val="autoZero"/>
        <c:auto val="1"/>
        <c:lblAlgn val="ctr"/>
        <c:lblOffset val="100"/>
        <c:tickLblSkip val="1"/>
        <c:noMultiLvlLbl val="0"/>
      </c:catAx>
      <c:valAx>
        <c:axId val="99773056"/>
        <c:scaling>
          <c:orientation val="minMax"/>
        </c:scaling>
        <c:delete val="0"/>
        <c:axPos val="l"/>
        <c:majorGridlines>
          <c:spPr>
            <a:ln>
              <a:solidFill>
                <a:schemeClr val="bg1">
                  <a:lumMod val="75000"/>
                </a:schemeClr>
              </a:solidFill>
            </a:ln>
          </c:spPr>
        </c:majorGridlines>
        <c:title>
          <c:tx>
            <c:rich>
              <a:bodyPr rot="0" vert="horz"/>
              <a:lstStyle/>
              <a:p>
                <a:pPr>
                  <a:defRPr/>
                </a:pPr>
                <a:r>
                  <a:rPr lang="hu-HU"/>
                  <a:t>%</a:t>
                </a:r>
                <a:endParaRPr lang="en-GB"/>
              </a:p>
            </c:rich>
          </c:tx>
          <c:layout>
            <c:manualLayout>
              <c:xMode val="edge"/>
              <c:yMode val="edge"/>
              <c:x val="1.5763399075395965E-2"/>
              <c:y val="1.7878591530551408E-2"/>
            </c:manualLayout>
          </c:layout>
          <c:overlay val="0"/>
        </c:title>
        <c:numFmt formatCode="0" sourceLinked="0"/>
        <c:majorTickMark val="out"/>
        <c:minorTickMark val="none"/>
        <c:tickLblPos val="nextTo"/>
        <c:txPr>
          <a:bodyPr/>
          <a:lstStyle/>
          <a:p>
            <a:pPr>
              <a:defRPr>
                <a:solidFill>
                  <a:sysClr val="windowText" lastClr="000000"/>
                </a:solidFill>
              </a:defRPr>
            </a:pPr>
            <a:endParaRPr lang="en-US"/>
          </a:p>
        </c:txPr>
        <c:crossAx val="99771136"/>
        <c:crosses val="autoZero"/>
        <c:crossBetween val="between"/>
      </c:valAx>
    </c:plotArea>
    <c:legend>
      <c:legendPos val="t"/>
      <c:layout>
        <c:manualLayout>
          <c:xMode val="edge"/>
          <c:yMode val="edge"/>
          <c:x val="0.4254110723174227"/>
          <c:y val="2.2465495906214356E-2"/>
          <c:w val="0.14652264554172101"/>
          <c:h val="3.6710545216747881E-2"/>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34722222222225E-2"/>
          <c:y val="2.2899641577062003E-3"/>
          <c:w val="0.30696937321938383"/>
          <c:h val="0.99771003584229356"/>
        </c:manualLayout>
      </c:layout>
      <c:bubbleChart>
        <c:varyColors val="0"/>
        <c:ser>
          <c:idx val="0"/>
          <c:order val="0"/>
          <c:tx>
            <c:strRef>
              <c:f>Sheet1!$B$1</c:f>
              <c:strCache>
                <c:ptCount val="1"/>
                <c:pt idx="0">
                  <c:v>Y-Values</c:v>
                </c:pt>
              </c:strCache>
            </c:strRef>
          </c:tx>
          <c:spPr>
            <a:effectLst>
              <a:outerShdw blurRad="40005" dist="22860" dir="5400000" algn="ctr" rotWithShape="0">
                <a:srgbClr val="000000">
                  <a:alpha val="35000"/>
                </a:srgbClr>
              </a:outerShdw>
            </a:effectLst>
            <a:scene3d>
              <a:camera prst="orthographicFront"/>
              <a:lightRig rig="threePt" dir="t"/>
            </a:scene3d>
            <a:sp3d>
              <a:bevelT w="63500" h="25400"/>
            </a:sp3d>
          </c:spPr>
          <c:invertIfNegative val="0"/>
          <c:dPt>
            <c:idx val="0"/>
            <c:invertIfNegative val="0"/>
            <c:bubble3D val="0"/>
            <c:spPr>
              <a:solidFill>
                <a:srgbClr val="FF66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1-1375-4FEE-BAB0-B6D329341F40}"/>
              </c:ext>
            </c:extLst>
          </c:dPt>
          <c:dPt>
            <c:idx val="1"/>
            <c:invertIfNegative val="0"/>
            <c:bubble3D val="0"/>
            <c:spPr>
              <a:solidFill>
                <a:srgbClr val="6699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3-1375-4FEE-BAB0-B6D329341F40}"/>
              </c:ext>
            </c:extLst>
          </c:dPt>
          <c:dPt>
            <c:idx val="2"/>
            <c:invertIfNegative val="0"/>
            <c:bubble3D val="0"/>
            <c:spPr>
              <a:solidFill>
                <a:srgbClr val="FFC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5-1375-4FEE-BAB0-B6D329341F40}"/>
              </c:ext>
            </c:extLst>
          </c:dPt>
          <c:dPt>
            <c:idx val="3"/>
            <c:invertIfNegative val="0"/>
            <c:bubble3D val="0"/>
            <c:spPr>
              <a:solidFill>
                <a:srgbClr val="CC99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7-1375-4FEE-BAB0-B6D329341F40}"/>
              </c:ext>
            </c:extLst>
          </c:dPt>
          <c:dPt>
            <c:idx val="4"/>
            <c:invertIfNegative val="0"/>
            <c:bubble3D val="0"/>
            <c:spPr>
              <a:solidFill>
                <a:srgbClr val="99FF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9-1375-4FEE-BAB0-B6D329341F40}"/>
              </c:ext>
            </c:extLst>
          </c:dPt>
          <c:dPt>
            <c:idx val="5"/>
            <c:invertIfNegative val="0"/>
            <c:bubble3D val="0"/>
            <c:spPr>
              <a:solidFill>
                <a:srgbClr val="0000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B-1375-4FEE-BAB0-B6D329341F40}"/>
              </c:ext>
            </c:extLst>
          </c:dPt>
          <c:dPt>
            <c:idx val="6"/>
            <c:invertIfNegative val="0"/>
            <c:bubble3D val="0"/>
            <c:spPr>
              <a:solidFill>
                <a:srgbClr val="000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D-1375-4FEE-BAB0-B6D329341F40}"/>
              </c:ext>
            </c:extLst>
          </c:dPt>
          <c:dPt>
            <c:idx val="7"/>
            <c:invertIfNegative val="0"/>
            <c:bubble3D val="0"/>
            <c:spPr>
              <a:solidFill>
                <a:srgbClr val="FF99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F-1375-4FEE-BAB0-B6D329341F40}"/>
              </c:ext>
            </c:extLst>
          </c:dPt>
          <c:dPt>
            <c:idx val="8"/>
            <c:invertIfNegative val="0"/>
            <c:bubble3D val="0"/>
            <c:spPr>
              <a:solidFill>
                <a:srgbClr val="80008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1-1375-4FEE-BAB0-B6D329341F40}"/>
              </c:ext>
            </c:extLst>
          </c:dPt>
          <c:dPt>
            <c:idx val="9"/>
            <c:invertIfNegative val="0"/>
            <c:bubble3D val="0"/>
            <c:spPr>
              <a:solidFill>
                <a:srgbClr val="0070C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3-1375-4FEE-BAB0-B6D329341F40}"/>
              </c:ext>
            </c:extLst>
          </c:dPt>
          <c:dPt>
            <c:idx val="10"/>
            <c:invertIfNegative val="0"/>
            <c:bubble3D val="0"/>
            <c:spPr>
              <a:solidFill>
                <a:srgbClr val="FFFF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5-1375-4FEE-BAB0-B6D329341F40}"/>
              </c:ext>
            </c:extLst>
          </c:dPt>
          <c:dPt>
            <c:idx val="11"/>
            <c:invertIfNegative val="0"/>
            <c:bubble3D val="0"/>
            <c:spPr>
              <a:solidFill>
                <a:srgbClr val="CC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7-1375-4FEE-BAB0-B6D329341F40}"/>
              </c:ext>
            </c:extLst>
          </c:dPt>
          <c:dPt>
            <c:idx val="12"/>
            <c:invertIfNegative val="0"/>
            <c:bubble3D val="0"/>
            <c:spPr>
              <a:solidFill>
                <a:srgbClr val="008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9-1375-4FEE-BAB0-B6D329341F40}"/>
              </c:ext>
            </c:extLst>
          </c:dPt>
          <c:dPt>
            <c:idx val="13"/>
            <c:invertIfNegative val="0"/>
            <c:bubble3D val="0"/>
            <c:spPr>
              <a:solidFill>
                <a:srgbClr val="FF66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B-1375-4FEE-BAB0-B6D329341F40}"/>
              </c:ext>
            </c:extLst>
          </c:dPt>
          <c:dPt>
            <c:idx val="14"/>
            <c:invertIfNegative val="0"/>
            <c:bubble3D val="0"/>
            <c:spPr>
              <a:solidFill>
                <a:srgbClr val="5F5F5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D-1375-4FEE-BAB0-B6D329341F40}"/>
              </c:ext>
            </c:extLst>
          </c:dPt>
          <c:dPt>
            <c:idx val="15"/>
            <c:invertIfNegative val="0"/>
            <c:bubble3D val="0"/>
            <c:spPr>
              <a:solidFill>
                <a:srgbClr val="0070C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F-1375-4FEE-BAB0-B6D329341F40}"/>
              </c:ext>
            </c:extLst>
          </c:dPt>
          <c:dPt>
            <c:idx val="16"/>
            <c:invertIfNegative val="0"/>
            <c:bubble3D val="0"/>
            <c:spPr>
              <a:solidFill>
                <a:srgbClr val="92D05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1-1375-4FEE-BAB0-B6D329341F40}"/>
              </c:ext>
            </c:extLst>
          </c:dPt>
          <c:dPt>
            <c:idx val="17"/>
            <c:invertIfNegative val="0"/>
            <c:bubble3D val="0"/>
            <c:spPr>
              <a:solidFill>
                <a:srgbClr val="FF0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3-1375-4FEE-BAB0-B6D329341F40}"/>
              </c:ext>
            </c:extLst>
          </c:dPt>
          <c:dPt>
            <c:idx val="18"/>
            <c:invertIfNegative val="0"/>
            <c:bubble3D val="0"/>
            <c:spPr>
              <a:solidFill>
                <a:srgbClr val="D60093"/>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5-1375-4FEE-BAB0-B6D329341F40}"/>
              </c:ext>
            </c:extLst>
          </c:dPt>
          <c:dPt>
            <c:idx val="19"/>
            <c:invertIfNegative val="0"/>
            <c:bubble3D val="0"/>
            <c:spPr>
              <a:solidFill>
                <a:srgbClr val="006666"/>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7-1375-4FEE-BAB0-B6D329341F40}"/>
              </c:ext>
            </c:extLst>
          </c:dPt>
          <c:dPt>
            <c:idx val="20"/>
            <c:invertIfNegative val="0"/>
            <c:bubble3D val="0"/>
            <c:spPr>
              <a:solidFill>
                <a:srgbClr val="0DD112"/>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9-1375-4FEE-BAB0-B6D329341F40}"/>
              </c:ext>
            </c:extLst>
          </c:dPt>
          <c:dPt>
            <c:idx val="21"/>
            <c:invertIfNegative val="0"/>
            <c:bubble3D val="0"/>
            <c:spPr>
              <a:solidFill>
                <a:srgbClr val="66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B-1375-4FEE-BAB0-B6D329341F40}"/>
              </c:ext>
            </c:extLst>
          </c:dPt>
          <c:dPt>
            <c:idx val="22"/>
            <c:invertIfNegative val="0"/>
            <c:bubble3D val="0"/>
            <c:spPr>
              <a:solidFill>
                <a:srgbClr val="FF0066"/>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D-1375-4FEE-BAB0-B6D329341F40}"/>
              </c:ext>
            </c:extLst>
          </c:dPt>
          <c:dPt>
            <c:idx val="23"/>
            <c:invertIfNegative val="0"/>
            <c:bubble3D val="0"/>
            <c:spPr>
              <a:solidFill>
                <a:srgbClr val="CC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F-1375-4FEE-BAB0-B6D329341F40}"/>
              </c:ext>
            </c:extLst>
          </c:dPt>
          <c:dPt>
            <c:idx val="24"/>
            <c:invertIfNegative val="0"/>
            <c:bubble3D val="0"/>
            <c:spPr>
              <a:solidFill>
                <a:schemeClr val="tx2">
                  <a:lumMod val="40000"/>
                  <a:lumOff val="60000"/>
                </a:schemeClr>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1-1375-4FEE-BAB0-B6D329341F40}"/>
              </c:ext>
            </c:extLst>
          </c:dPt>
          <c:dPt>
            <c:idx val="25"/>
            <c:invertIfNegative val="0"/>
            <c:bubble3D val="0"/>
            <c:spPr>
              <a:solidFill>
                <a:srgbClr val="7030A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3-1375-4FEE-BAB0-B6D329341F40}"/>
              </c:ext>
            </c:extLst>
          </c:dPt>
          <c:dPt>
            <c:idx val="26"/>
            <c:invertIfNegative val="0"/>
            <c:bubble3D val="0"/>
            <c:spPr>
              <a:solidFill>
                <a:srgbClr val="00FF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5-1375-4FEE-BAB0-B6D329341F40}"/>
              </c:ext>
            </c:extLst>
          </c:dPt>
          <c:dPt>
            <c:idx val="27"/>
            <c:invertIfNegative val="0"/>
            <c:bubble3D val="0"/>
            <c:spPr>
              <a:solidFill>
                <a:srgbClr val="F68444"/>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7-1375-4FEE-BAB0-B6D329341F40}"/>
              </c:ext>
            </c:extLst>
          </c:dPt>
          <c:dPt>
            <c:idx val="28"/>
            <c:invertIfNegative val="0"/>
            <c:bubble3D val="0"/>
            <c:spPr>
              <a:solidFill>
                <a:srgbClr val="333333"/>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9-1375-4FEE-BAB0-B6D329341F40}"/>
              </c:ext>
            </c:extLst>
          </c:dPt>
          <c:dPt>
            <c:idx val="29"/>
            <c:invertIfNegative val="0"/>
            <c:bubble3D val="0"/>
            <c:spPr>
              <a:solidFill>
                <a:srgbClr val="FF33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B-1375-4FEE-BAB0-B6D329341F40}"/>
              </c:ext>
            </c:extLst>
          </c:dPt>
          <c:dPt>
            <c:idx val="30"/>
            <c:invertIfNegative val="0"/>
            <c:bubble3D val="0"/>
            <c:spPr>
              <a:solidFill>
                <a:srgbClr val="FFFF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D-1375-4FEE-BAB0-B6D329341F40}"/>
              </c:ext>
            </c:extLst>
          </c:dPt>
          <c:dPt>
            <c:idx val="31"/>
            <c:invertIfNegative val="0"/>
            <c:bubble3D val="0"/>
            <c:spPr>
              <a:solidFill>
                <a:schemeClr val="accent1">
                  <a:lumMod val="50000"/>
                </a:schemeClr>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F-1375-4FEE-BAB0-B6D329341F40}"/>
              </c:ext>
            </c:extLst>
          </c:dPt>
          <c:dPt>
            <c:idx val="32"/>
            <c:invertIfNegative val="0"/>
            <c:bubble3D val="0"/>
            <c:spPr>
              <a:solidFill>
                <a:srgbClr val="33CCCC"/>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41-1375-4FEE-BAB0-B6D329341F40}"/>
              </c:ext>
            </c:extLst>
          </c:dPt>
          <c:dPt>
            <c:idx val="33"/>
            <c:invertIfNegative val="0"/>
            <c:bubble3D val="0"/>
            <c:spPr>
              <a:solidFill>
                <a:srgbClr val="CCFF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43-1375-4FEE-BAB0-B6D329341F40}"/>
              </c:ext>
            </c:extLst>
          </c:dPt>
          <c:dLbls>
            <c:dLbl>
              <c:idx val="0"/>
              <c:tx>
                <c:rich>
                  <a:bodyPr/>
                  <a:lstStyle/>
                  <a:p>
                    <a:r>
                      <a:rPr lang="en-US" sz="1200" b="1" noProof="0" smtClean="0">
                        <a:solidFill>
                          <a:schemeClr val="bg1"/>
                        </a:solidFill>
                      </a:rPr>
                      <a:t>A</a:t>
                    </a:r>
                    <a:r>
                      <a:rPr lang="fr-FR" smtClean="0"/>
                      <a:t>ustralia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75-4FEE-BAB0-B6D329341F40}"/>
                </c:ext>
              </c:extLst>
            </c:dLbl>
            <c:dLbl>
              <c:idx val="1"/>
              <c:tx>
                <c:rich>
                  <a:bodyPr/>
                  <a:lstStyle/>
                  <a:p>
                    <a:r>
                      <a:rPr lang="en-US" sz="1200" b="1" noProof="0" smtClean="0">
                        <a:solidFill>
                          <a:schemeClr val="bg1"/>
                        </a:solidFill>
                      </a:rPr>
                      <a:t>A</a:t>
                    </a:r>
                    <a:r>
                      <a:rPr lang="fr-FR" smtClean="0"/>
                      <a:t>ustria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75-4FEE-BAB0-B6D329341F40}"/>
                </c:ext>
              </c:extLst>
            </c:dLbl>
            <c:dLbl>
              <c:idx val="2"/>
              <c:tx>
                <c:rich>
                  <a:bodyPr/>
                  <a:lstStyle/>
                  <a:p>
                    <a:r>
                      <a:rPr lang="en-US" noProof="0" smtClean="0">
                        <a:solidFill>
                          <a:schemeClr val="bg1"/>
                        </a:solidFill>
                      </a:rPr>
                      <a:t>B</a:t>
                    </a:r>
                    <a:r>
                      <a:rPr lang="en-US" noProof="0" smtClean="0"/>
                      <a:t>elgium</a:t>
                    </a:r>
                    <a:endParaRPr lang="en-US" noProof="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75-4FEE-BAB0-B6D329341F40}"/>
                </c:ext>
              </c:extLst>
            </c:dLbl>
            <c:dLbl>
              <c:idx val="3"/>
              <c:tx>
                <c:rich>
                  <a:bodyPr/>
                  <a:lstStyle/>
                  <a:p>
                    <a:r>
                      <a:rPr lang="en-US" noProof="0" smtClean="0">
                        <a:solidFill>
                          <a:schemeClr val="bg1"/>
                        </a:solidFill>
                      </a:rPr>
                      <a:t>C</a:t>
                    </a:r>
                    <a:r>
                      <a:rPr lang="fr-FR" dirty="0" smtClean="0"/>
                      <a:t>anada</a:t>
                    </a:r>
                    <a:endParaRPr lang="fr-FR" baseline="0" dirty="0" smtClean="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75-4FEE-BAB0-B6D329341F40}"/>
                </c:ext>
              </c:extLst>
            </c:dLbl>
            <c:dLbl>
              <c:idx val="4"/>
              <c:tx>
                <c:rich>
                  <a:bodyPr/>
                  <a:lstStyle/>
                  <a:p>
                    <a:r>
                      <a:rPr lang="en-US" noProof="0" smtClean="0">
                        <a:solidFill>
                          <a:schemeClr val="bg1"/>
                        </a:solidFill>
                      </a:rPr>
                      <a:t>C</a:t>
                    </a:r>
                    <a:r>
                      <a:rPr lang="fr-FR" smtClean="0"/>
                      <a:t>hile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375-4FEE-BAB0-B6D329341F40}"/>
                </c:ext>
              </c:extLst>
            </c:dLbl>
            <c:dLbl>
              <c:idx val="5"/>
              <c:tx>
                <c:rich>
                  <a:bodyPr/>
                  <a:lstStyle/>
                  <a:p>
                    <a:r>
                      <a:rPr lang="fr-FR" dirty="0" err="1" smtClean="0"/>
                      <a:t>Czech</a:t>
                    </a:r>
                    <a:r>
                      <a:rPr lang="fr-FR" baseline="0" dirty="0" smtClean="0"/>
                      <a:t> </a:t>
                    </a:r>
                    <a:r>
                      <a:rPr lang="fr-FR" baseline="0" dirty="0" err="1" smtClean="0"/>
                      <a:t>Republic</a:t>
                    </a:r>
                    <a:endParaRPr lang="fr-FR" baseline="0" dirty="0" smtClean="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375-4FEE-BAB0-B6D329341F40}"/>
                </c:ext>
              </c:extLst>
            </c:dLbl>
            <c:dLbl>
              <c:idx val="6"/>
              <c:tx>
                <c:rich>
                  <a:bodyPr/>
                  <a:lstStyle/>
                  <a:p>
                    <a:r>
                      <a:rPr lang="en-US" noProof="0" smtClean="0">
                        <a:solidFill>
                          <a:schemeClr val="bg1"/>
                        </a:solidFill>
                      </a:rPr>
                      <a:t>D</a:t>
                    </a:r>
                    <a:r>
                      <a:rPr lang="fr-FR" smtClean="0"/>
                      <a:t>enmark</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75-4FEE-BAB0-B6D329341F40}"/>
                </c:ext>
              </c:extLst>
            </c:dLbl>
            <c:dLbl>
              <c:idx val="7"/>
              <c:tx>
                <c:rich>
                  <a:bodyPr/>
                  <a:lstStyle/>
                  <a:p>
                    <a:r>
                      <a:rPr lang="en-US" noProof="0" smtClean="0">
                        <a:solidFill>
                          <a:schemeClr val="bg1"/>
                        </a:solidFill>
                      </a:rPr>
                      <a:t>E</a:t>
                    </a:r>
                    <a:r>
                      <a:rPr lang="fr-FR" smtClean="0"/>
                      <a:t>stonia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375-4FEE-BAB0-B6D329341F40}"/>
                </c:ext>
              </c:extLst>
            </c:dLbl>
            <c:dLbl>
              <c:idx val="8"/>
              <c:tx>
                <c:rich>
                  <a:bodyPr/>
                  <a:lstStyle/>
                  <a:p>
                    <a:r>
                      <a:rPr lang="en-US" noProof="0" dirty="0" smtClean="0">
                        <a:solidFill>
                          <a:schemeClr val="bg1"/>
                        </a:solidFill>
                      </a:rPr>
                      <a:t>F</a:t>
                    </a:r>
                    <a:r>
                      <a:rPr lang="en-US" noProof="0" dirty="0" smtClean="0"/>
                      <a:t>inland</a:t>
                    </a:r>
                    <a:endParaRPr lang="en-US" noProof="0"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375-4FEE-BAB0-B6D329341F40}"/>
                </c:ext>
              </c:extLst>
            </c:dLbl>
            <c:dLbl>
              <c:idx val="9"/>
              <c:tx>
                <c:rich>
                  <a:bodyPr/>
                  <a:lstStyle/>
                  <a:p>
                    <a:r>
                      <a:rPr lang="en-US" noProof="0" smtClean="0">
                        <a:solidFill>
                          <a:schemeClr val="bg1"/>
                        </a:solidFill>
                      </a:rPr>
                      <a:t>F</a:t>
                    </a:r>
                    <a:r>
                      <a:rPr lang="fr-FR" smtClean="0"/>
                      <a:t>rance</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375-4FEE-BAB0-B6D329341F40}"/>
                </c:ext>
              </c:extLst>
            </c:dLbl>
            <c:dLbl>
              <c:idx val="10"/>
              <c:tx>
                <c:rich>
                  <a:bodyPr/>
                  <a:lstStyle/>
                  <a:p>
                    <a:r>
                      <a:rPr lang="en-US" noProof="0" smtClean="0">
                        <a:solidFill>
                          <a:schemeClr val="bg1"/>
                        </a:solidFill>
                      </a:rPr>
                      <a:t>G</a:t>
                    </a:r>
                    <a:r>
                      <a:rPr lang="fr-FR" smtClean="0"/>
                      <a:t>ermany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375-4FEE-BAB0-B6D329341F40}"/>
                </c:ext>
              </c:extLst>
            </c:dLbl>
            <c:dLbl>
              <c:idx val="11"/>
              <c:tx>
                <c:rich>
                  <a:bodyPr/>
                  <a:lstStyle/>
                  <a:p>
                    <a:r>
                      <a:rPr lang="en-US" noProof="0" smtClean="0">
                        <a:solidFill>
                          <a:schemeClr val="bg1"/>
                        </a:solidFill>
                      </a:rPr>
                      <a:t>G</a:t>
                    </a:r>
                    <a:r>
                      <a:rPr lang="fr-FR" smtClean="0"/>
                      <a:t>reece</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375-4FEE-BAB0-B6D329341F40}"/>
                </c:ext>
              </c:extLst>
            </c:dLbl>
            <c:dLbl>
              <c:idx val="12"/>
              <c:tx>
                <c:rich>
                  <a:bodyPr/>
                  <a:lstStyle/>
                  <a:p>
                    <a:r>
                      <a:rPr lang="en-US" noProof="0" smtClean="0">
                        <a:solidFill>
                          <a:schemeClr val="bg1"/>
                        </a:solidFill>
                      </a:rPr>
                      <a:t>H</a:t>
                    </a:r>
                    <a:r>
                      <a:rPr lang="fr-FR" smtClean="0"/>
                      <a:t>ungary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375-4FEE-BAB0-B6D329341F40}"/>
                </c:ext>
              </c:extLst>
            </c:dLbl>
            <c:dLbl>
              <c:idx val="13"/>
              <c:tx>
                <c:rich>
                  <a:bodyPr/>
                  <a:lstStyle/>
                  <a:p>
                    <a:r>
                      <a:rPr lang="en-US" noProof="0" smtClean="0">
                        <a:solidFill>
                          <a:schemeClr val="bg1"/>
                        </a:solidFill>
                      </a:rPr>
                      <a:t>I</a:t>
                    </a:r>
                    <a:r>
                      <a:rPr lang="fr-FR" smtClean="0"/>
                      <a:t>celand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375-4FEE-BAB0-B6D329341F40}"/>
                </c:ext>
              </c:extLst>
            </c:dLbl>
            <c:dLbl>
              <c:idx val="14"/>
              <c:tx>
                <c:rich>
                  <a:bodyPr/>
                  <a:lstStyle/>
                  <a:p>
                    <a:r>
                      <a:rPr lang="en-US" noProof="0" smtClean="0">
                        <a:solidFill>
                          <a:schemeClr val="bg1"/>
                        </a:solidFill>
                      </a:rPr>
                      <a:t>I</a:t>
                    </a:r>
                    <a:r>
                      <a:rPr lang="fr-FR" smtClean="0"/>
                      <a:t>reland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375-4FEE-BAB0-B6D329341F40}"/>
                </c:ext>
              </c:extLst>
            </c:dLbl>
            <c:dLbl>
              <c:idx val="15"/>
              <c:tx>
                <c:rich>
                  <a:bodyPr/>
                  <a:lstStyle/>
                  <a:p>
                    <a:r>
                      <a:rPr lang="en-US" noProof="0" smtClean="0">
                        <a:solidFill>
                          <a:schemeClr val="bg1"/>
                        </a:solidFill>
                      </a:rPr>
                      <a:t>I</a:t>
                    </a:r>
                    <a:r>
                      <a:rPr lang="fr-FR" smtClean="0"/>
                      <a:t>srael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375-4FEE-BAB0-B6D329341F40}"/>
                </c:ext>
              </c:extLst>
            </c:dLbl>
            <c:dLbl>
              <c:idx val="16"/>
              <c:tx>
                <c:rich>
                  <a:bodyPr/>
                  <a:lstStyle/>
                  <a:p>
                    <a:r>
                      <a:rPr lang="en-US" noProof="0" smtClean="0">
                        <a:solidFill>
                          <a:schemeClr val="bg1"/>
                        </a:solidFill>
                      </a:rPr>
                      <a:t>I</a:t>
                    </a:r>
                    <a:r>
                      <a:rPr lang="fr-FR" smtClean="0"/>
                      <a:t>taly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375-4FEE-BAB0-B6D329341F40}"/>
                </c:ext>
              </c:extLst>
            </c:dLbl>
            <c:dLbl>
              <c:idx val="17"/>
              <c:tx>
                <c:rich>
                  <a:bodyPr/>
                  <a:lstStyle/>
                  <a:p>
                    <a:r>
                      <a:rPr lang="en-US" noProof="0" smtClean="0">
                        <a:solidFill>
                          <a:schemeClr val="bg1"/>
                        </a:solidFill>
                      </a:rPr>
                      <a:t>J</a:t>
                    </a:r>
                    <a:r>
                      <a:rPr lang="fr-FR" smtClean="0"/>
                      <a:t>apan</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375-4FEE-BAB0-B6D329341F40}"/>
                </c:ext>
              </c:extLst>
            </c:dLbl>
            <c:dLbl>
              <c:idx val="18"/>
              <c:tx>
                <c:rich>
                  <a:bodyPr/>
                  <a:lstStyle/>
                  <a:p>
                    <a:r>
                      <a:rPr lang="en-US" noProof="0" smtClean="0">
                        <a:solidFill>
                          <a:schemeClr val="bg1"/>
                        </a:solidFill>
                      </a:rPr>
                      <a:t>K</a:t>
                    </a:r>
                    <a:r>
                      <a:rPr lang="fr-FR" smtClean="0"/>
                      <a:t>orea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375-4FEE-BAB0-B6D329341F40}"/>
                </c:ext>
              </c:extLst>
            </c:dLbl>
            <c:dLbl>
              <c:idx val="19"/>
              <c:tx>
                <c:rich>
                  <a:bodyPr/>
                  <a:lstStyle/>
                  <a:p>
                    <a:r>
                      <a:rPr lang="en-US" noProof="0" smtClean="0">
                        <a:solidFill>
                          <a:schemeClr val="bg1"/>
                        </a:solidFill>
                      </a:rPr>
                      <a:t>L</a:t>
                    </a:r>
                    <a:r>
                      <a:rPr lang="fr-FR" smtClean="0"/>
                      <a:t>uxembourg</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375-4FEE-BAB0-B6D329341F40}"/>
                </c:ext>
              </c:extLst>
            </c:dLbl>
            <c:dLbl>
              <c:idx val="20"/>
              <c:tx>
                <c:rich>
                  <a:bodyPr/>
                  <a:lstStyle/>
                  <a:p>
                    <a:r>
                      <a:rPr lang="en-US" noProof="0" smtClean="0">
                        <a:solidFill>
                          <a:schemeClr val="bg1"/>
                        </a:solidFill>
                      </a:rPr>
                      <a:t>M</a:t>
                    </a:r>
                    <a:r>
                      <a:rPr lang="fr-FR" smtClean="0"/>
                      <a:t>exico</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375-4FEE-BAB0-B6D329341F40}"/>
                </c:ext>
              </c:extLst>
            </c:dLbl>
            <c:dLbl>
              <c:idx val="21"/>
              <c:tx>
                <c:rich>
                  <a:bodyPr/>
                  <a:lstStyle/>
                  <a:p>
                    <a:r>
                      <a:rPr lang="en-US" noProof="0" dirty="0" smtClean="0">
                        <a:solidFill>
                          <a:schemeClr val="bg1"/>
                        </a:solidFill>
                      </a:rPr>
                      <a:t>N</a:t>
                    </a:r>
                    <a:r>
                      <a:rPr lang="fr-FR" dirty="0" err="1" smtClean="0"/>
                      <a:t>etherlands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375-4FEE-BAB0-B6D329341F40}"/>
                </c:ext>
              </c:extLst>
            </c:dLbl>
            <c:dLbl>
              <c:idx val="22"/>
              <c:tx>
                <c:rich>
                  <a:bodyPr/>
                  <a:lstStyle/>
                  <a:p>
                    <a:r>
                      <a:rPr lang="en-US" noProof="0" smtClean="0">
                        <a:solidFill>
                          <a:schemeClr val="bg1"/>
                        </a:solidFill>
                      </a:rPr>
                      <a:t>N</a:t>
                    </a:r>
                    <a:r>
                      <a:rPr lang="fr-FR" smtClean="0"/>
                      <a:t>ew</a:t>
                    </a:r>
                    <a:r>
                      <a:rPr lang="fr-FR" baseline="0" smtClean="0"/>
                      <a:t> Zealand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375-4FEE-BAB0-B6D329341F40}"/>
                </c:ext>
              </c:extLst>
            </c:dLbl>
            <c:dLbl>
              <c:idx val="23"/>
              <c:tx>
                <c:rich>
                  <a:bodyPr/>
                  <a:lstStyle/>
                  <a:p>
                    <a:r>
                      <a:rPr lang="en-US" noProof="0" smtClean="0">
                        <a:solidFill>
                          <a:schemeClr val="bg1"/>
                        </a:solidFill>
                      </a:rPr>
                      <a:t>N</a:t>
                    </a:r>
                    <a:r>
                      <a:rPr lang="fr-FR" smtClean="0"/>
                      <a:t>orway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375-4FEE-BAB0-B6D329341F40}"/>
                </c:ext>
              </c:extLst>
            </c:dLbl>
            <c:dLbl>
              <c:idx val="24"/>
              <c:tx>
                <c:rich>
                  <a:bodyPr/>
                  <a:lstStyle/>
                  <a:p>
                    <a:r>
                      <a:rPr lang="en-US" noProof="0" smtClean="0">
                        <a:solidFill>
                          <a:schemeClr val="bg1"/>
                        </a:solidFill>
                      </a:rPr>
                      <a:t>P</a:t>
                    </a:r>
                    <a:r>
                      <a:rPr lang="fr-FR" smtClean="0"/>
                      <a:t>oland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375-4FEE-BAB0-B6D329341F40}"/>
                </c:ext>
              </c:extLst>
            </c:dLbl>
            <c:dLbl>
              <c:idx val="25"/>
              <c:tx>
                <c:rich>
                  <a:bodyPr/>
                  <a:lstStyle/>
                  <a:p>
                    <a:r>
                      <a:rPr lang="en-US" noProof="0" smtClean="0">
                        <a:solidFill>
                          <a:schemeClr val="bg1"/>
                        </a:solidFill>
                      </a:rPr>
                      <a:t>P</a:t>
                    </a:r>
                    <a:r>
                      <a:rPr lang="fr-FR" smtClean="0"/>
                      <a:t>ortugal</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1375-4FEE-BAB0-B6D329341F40}"/>
                </c:ext>
              </c:extLst>
            </c:dLbl>
            <c:dLbl>
              <c:idx val="26"/>
              <c:tx>
                <c:rich>
                  <a:bodyPr/>
                  <a:lstStyle/>
                  <a:p>
                    <a:r>
                      <a:rPr lang="fr-FR" smtClean="0">
                        <a:solidFill>
                          <a:schemeClr val="bg1"/>
                        </a:solidFill>
                      </a:rPr>
                      <a:t>S</a:t>
                    </a:r>
                    <a:r>
                      <a:rPr lang="fr-FR" smtClean="0"/>
                      <a:t>lovak</a:t>
                    </a:r>
                    <a:r>
                      <a:rPr lang="fr-FR" baseline="0" smtClean="0"/>
                      <a:t> Republic</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1375-4FEE-BAB0-B6D329341F40}"/>
                </c:ext>
              </c:extLst>
            </c:dLbl>
            <c:dLbl>
              <c:idx val="27"/>
              <c:tx>
                <c:rich>
                  <a:bodyPr/>
                  <a:lstStyle/>
                  <a:p>
                    <a:r>
                      <a:rPr lang="fr-FR" smtClean="0">
                        <a:solidFill>
                          <a:schemeClr val="bg1"/>
                        </a:solidFill>
                      </a:rPr>
                      <a:t>S</a:t>
                    </a:r>
                    <a:r>
                      <a:rPr lang="fr-FR" smtClean="0"/>
                      <a:t>lovenia</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1375-4FEE-BAB0-B6D329341F40}"/>
                </c:ext>
              </c:extLst>
            </c:dLbl>
            <c:dLbl>
              <c:idx val="28"/>
              <c:tx>
                <c:rich>
                  <a:bodyPr/>
                  <a:lstStyle/>
                  <a:p>
                    <a:r>
                      <a:rPr lang="fr-FR" smtClean="0">
                        <a:solidFill>
                          <a:schemeClr val="bg1"/>
                        </a:solidFill>
                      </a:rPr>
                      <a:t>S</a:t>
                    </a:r>
                    <a:r>
                      <a:rPr lang="fr-FR" smtClean="0"/>
                      <a:t>pain</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1375-4FEE-BAB0-B6D329341F40}"/>
                </c:ext>
              </c:extLst>
            </c:dLbl>
            <c:dLbl>
              <c:idx val="29"/>
              <c:tx>
                <c:rich>
                  <a:bodyPr/>
                  <a:lstStyle/>
                  <a:p>
                    <a:r>
                      <a:rPr lang="fr-FR" smtClean="0">
                        <a:solidFill>
                          <a:schemeClr val="bg1"/>
                        </a:solidFill>
                      </a:rPr>
                      <a:t>S</a:t>
                    </a:r>
                    <a:r>
                      <a:rPr lang="fr-FR" smtClean="0"/>
                      <a:t>weden</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1375-4FEE-BAB0-B6D329341F40}"/>
                </c:ext>
              </c:extLst>
            </c:dLbl>
            <c:dLbl>
              <c:idx val="30"/>
              <c:tx>
                <c:rich>
                  <a:bodyPr/>
                  <a:lstStyle/>
                  <a:p>
                    <a:r>
                      <a:rPr lang="en-US" smtClean="0">
                        <a:solidFill>
                          <a:schemeClr val="bg1"/>
                        </a:solidFill>
                      </a:rPr>
                      <a:t>S</a:t>
                    </a:r>
                    <a:r>
                      <a:rPr lang="en-US" smtClean="0"/>
                      <a:t>witzerland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1375-4FEE-BAB0-B6D329341F40}"/>
                </c:ext>
              </c:extLst>
            </c:dLbl>
            <c:dLbl>
              <c:idx val="31"/>
              <c:tx>
                <c:rich>
                  <a:bodyPr/>
                  <a:lstStyle/>
                  <a:p>
                    <a:r>
                      <a:rPr lang="en-US" smtClean="0">
                        <a:solidFill>
                          <a:schemeClr val="bg1"/>
                        </a:solidFill>
                      </a:rPr>
                      <a:t>T</a:t>
                    </a:r>
                    <a:r>
                      <a:rPr lang="en-US" smtClean="0"/>
                      <a:t>urkey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1375-4FEE-BAB0-B6D329341F40}"/>
                </c:ext>
              </c:extLst>
            </c:dLbl>
            <c:dLbl>
              <c:idx val="32"/>
              <c:tx>
                <c:rich>
                  <a:bodyPr/>
                  <a:lstStyle/>
                  <a:p>
                    <a:r>
                      <a:rPr lang="en-US" noProof="0" smtClean="0">
                        <a:solidFill>
                          <a:schemeClr val="bg1"/>
                        </a:solidFill>
                      </a:rPr>
                      <a:t>U</a:t>
                    </a:r>
                    <a:r>
                      <a:rPr lang="fr-FR" smtClean="0"/>
                      <a:t>nited Kingdom</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1375-4FEE-BAB0-B6D329341F40}"/>
                </c:ext>
              </c:extLst>
            </c:dLbl>
            <c:dLbl>
              <c:idx val="33"/>
              <c:tx>
                <c:rich>
                  <a:bodyPr/>
                  <a:lstStyle/>
                  <a:p>
                    <a:r>
                      <a:rPr lang="en-US" noProof="0" smtClean="0">
                        <a:solidFill>
                          <a:schemeClr val="bg1"/>
                        </a:solidFill>
                      </a:rPr>
                      <a:t>U</a:t>
                    </a:r>
                    <a:r>
                      <a:rPr lang="fr-FR" dirty="0" smtClean="0"/>
                      <a:t>nited</a:t>
                    </a:r>
                    <a:r>
                      <a:rPr lang="fr-FR" baseline="0" dirty="0" smtClean="0"/>
                      <a:t> States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1375-4FEE-BAB0-B6D329341F40}"/>
                </c:ext>
              </c:extLst>
            </c:dLbl>
            <c:spPr>
              <a:ln w="47625"/>
            </c:spPr>
            <c:txPr>
              <a:bodyPr rot="0"/>
              <a:lstStyle/>
              <a:p>
                <a:pPr>
                  <a:lnSpc>
                    <a:spcPct val="100000"/>
                  </a:lnSpc>
                  <a:defRPr lang="en-US" sz="1200" b="1" noProof="0">
                    <a:solidFill>
                      <a:schemeClr val="bg1"/>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Sheet1!$A$2:$A$35</c:f>
              <c:numCache>
                <c:formatCode>General</c:formatCode>
                <c:ptCount val="34"/>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numCache>
            </c:numRef>
          </c:xVal>
          <c:yVal>
            <c:numRef>
              <c:f>Sheet1!$B$2:$B$35</c:f>
              <c:numCache>
                <c:formatCode>General</c:formatCode>
                <c:ptCount val="34"/>
                <c:pt idx="0">
                  <c:v>34000</c:v>
                </c:pt>
                <c:pt idx="1">
                  <c:v>33000</c:v>
                </c:pt>
                <c:pt idx="2">
                  <c:v>32000</c:v>
                </c:pt>
                <c:pt idx="3">
                  <c:v>31000</c:v>
                </c:pt>
                <c:pt idx="4">
                  <c:v>30000</c:v>
                </c:pt>
                <c:pt idx="5">
                  <c:v>29000</c:v>
                </c:pt>
                <c:pt idx="6">
                  <c:v>28000</c:v>
                </c:pt>
                <c:pt idx="7">
                  <c:v>27000</c:v>
                </c:pt>
                <c:pt idx="8">
                  <c:v>26000</c:v>
                </c:pt>
                <c:pt idx="9">
                  <c:v>25000</c:v>
                </c:pt>
                <c:pt idx="10">
                  <c:v>24000</c:v>
                </c:pt>
                <c:pt idx="11">
                  <c:v>23000</c:v>
                </c:pt>
                <c:pt idx="12">
                  <c:v>22000</c:v>
                </c:pt>
                <c:pt idx="13">
                  <c:v>21000</c:v>
                </c:pt>
                <c:pt idx="14">
                  <c:v>20000</c:v>
                </c:pt>
                <c:pt idx="15">
                  <c:v>19000</c:v>
                </c:pt>
                <c:pt idx="16">
                  <c:v>18000</c:v>
                </c:pt>
                <c:pt idx="17">
                  <c:v>17000</c:v>
                </c:pt>
                <c:pt idx="18">
                  <c:v>16000</c:v>
                </c:pt>
                <c:pt idx="19">
                  <c:v>15000</c:v>
                </c:pt>
                <c:pt idx="20">
                  <c:v>14000</c:v>
                </c:pt>
                <c:pt idx="21">
                  <c:v>13000</c:v>
                </c:pt>
                <c:pt idx="22">
                  <c:v>12000</c:v>
                </c:pt>
                <c:pt idx="23">
                  <c:v>11000</c:v>
                </c:pt>
                <c:pt idx="24">
                  <c:v>10000</c:v>
                </c:pt>
                <c:pt idx="25">
                  <c:v>9000</c:v>
                </c:pt>
                <c:pt idx="26">
                  <c:v>8000</c:v>
                </c:pt>
                <c:pt idx="27">
                  <c:v>7000</c:v>
                </c:pt>
                <c:pt idx="28">
                  <c:v>6000</c:v>
                </c:pt>
                <c:pt idx="29">
                  <c:v>5000</c:v>
                </c:pt>
                <c:pt idx="30">
                  <c:v>4000</c:v>
                </c:pt>
                <c:pt idx="31">
                  <c:v>3000</c:v>
                </c:pt>
                <c:pt idx="32">
                  <c:v>2000</c:v>
                </c:pt>
                <c:pt idx="33">
                  <c:v>1000</c:v>
                </c:pt>
              </c:numCache>
            </c:numRef>
          </c:yVal>
          <c:bubbleSize>
            <c:numRef>
              <c:f>Sheet1!$C$2:$C$35</c:f>
              <c:numCache>
                <c:formatCode>General</c:formatCode>
                <c:ptCount val="34"/>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numCache>
            </c:numRef>
          </c:bubbleSize>
          <c:bubble3D val="0"/>
          <c:extLst>
            <c:ext xmlns:c16="http://schemas.microsoft.com/office/drawing/2014/chart" uri="{C3380CC4-5D6E-409C-BE32-E72D297353CC}">
              <c16:uniqueId val="{00000044-1375-4FEE-BAB0-B6D329341F40}"/>
            </c:ext>
          </c:extLst>
        </c:ser>
        <c:dLbls>
          <c:showLegendKey val="0"/>
          <c:showVal val="0"/>
          <c:showCatName val="0"/>
          <c:showSerName val="0"/>
          <c:showPercent val="0"/>
          <c:showBubbleSize val="0"/>
        </c:dLbls>
        <c:bubbleScale val="8"/>
        <c:showNegBubbles val="0"/>
        <c:axId val="194357504"/>
        <c:axId val="195788800"/>
      </c:bubbleChart>
      <c:valAx>
        <c:axId val="194357504"/>
        <c:scaling>
          <c:orientation val="minMax"/>
          <c:max val="100"/>
          <c:min val="0"/>
        </c:scaling>
        <c:delete val="1"/>
        <c:axPos val="b"/>
        <c:numFmt formatCode="General" sourceLinked="1"/>
        <c:majorTickMark val="out"/>
        <c:minorTickMark val="none"/>
        <c:tickLblPos val="none"/>
        <c:crossAx val="195788800"/>
        <c:crosses val="autoZero"/>
        <c:crossBetween val="midCat"/>
        <c:majorUnit val="10"/>
        <c:minorUnit val="10"/>
      </c:valAx>
      <c:valAx>
        <c:axId val="195788800"/>
        <c:scaling>
          <c:orientation val="minMax"/>
          <c:max val="34500"/>
          <c:min val="500"/>
        </c:scaling>
        <c:delete val="1"/>
        <c:axPos val="l"/>
        <c:numFmt formatCode="General" sourceLinked="1"/>
        <c:majorTickMark val="out"/>
        <c:minorTickMark val="none"/>
        <c:tickLblPos val="none"/>
        <c:crossAx val="194357504"/>
        <c:crosses val="autoZero"/>
        <c:crossBetween val="midCat"/>
        <c:majorUnit val="200"/>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323962852529078E-2"/>
          <c:y val="0.11468748491051063"/>
          <c:w val="0.92991673349653625"/>
          <c:h val="0.55649600300739488"/>
        </c:manualLayout>
      </c:layout>
      <c:barChart>
        <c:barDir val="col"/>
        <c:grouping val="clustered"/>
        <c:varyColors val="0"/>
        <c:ser>
          <c:idx val="1"/>
          <c:order val="0"/>
          <c:tx>
            <c:strRef>
              <c:f>'Figure II.5.10'!$I$92:$J$92</c:f>
              <c:strCache>
                <c:ptCount val="1"/>
                <c:pt idx="0">
                  <c:v> Après la prise en compte le profil socioéconomique des élèves et des écoles</c:v>
                </c:pt>
              </c:strCache>
            </c:strRef>
          </c:tx>
          <c:spPr>
            <a:solidFill>
              <a:srgbClr val="005681"/>
            </a:solidFill>
            <a:ln>
              <a:noFill/>
            </a:ln>
          </c:spPr>
          <c:invertIfNegative val="0"/>
          <c:cat>
            <c:strRef>
              <c:f>'Figure II.5.10'!$B$96:$B$124</c:f>
              <c:strCache>
                <c:ptCount val="29"/>
                <c:pt idx="0">
                  <c:v>Irlande</c:v>
                </c:pt>
                <c:pt idx="1">
                  <c:v>Pays-Bas</c:v>
                </c:pt>
                <c:pt idx="2">
                  <c:v>Espagne</c:v>
                </c:pt>
                <c:pt idx="3">
                  <c:v>Grèce</c:v>
                </c:pt>
                <c:pt idx="4">
                  <c:v>République Slovaque</c:v>
                </c:pt>
                <c:pt idx="5">
                  <c:v>Croatie</c:v>
                </c:pt>
                <c:pt idx="6">
                  <c:v>Portugal</c:v>
                </c:pt>
                <c:pt idx="7">
                  <c:v>France</c:v>
                </c:pt>
                <c:pt idx="8">
                  <c:v>Turquie</c:v>
                </c:pt>
                <c:pt idx="9">
                  <c:v>Belgique</c:v>
                </c:pt>
                <c:pt idx="10">
                  <c:v>Corée</c:v>
                </c:pt>
                <c:pt idx="11">
                  <c:v>Moyenne OCDE</c:v>
                </c:pt>
                <c:pt idx="12">
                  <c:v>Royaume-Uni</c:v>
                </c:pt>
                <c:pt idx="13">
                  <c:v>Australie</c:v>
                </c:pt>
                <c:pt idx="14">
                  <c:v>Slovénie</c:v>
                </c:pt>
                <c:pt idx="15">
                  <c:v>République tchèque</c:v>
                </c:pt>
                <c:pt idx="16">
                  <c:v>Autriche</c:v>
                </c:pt>
                <c:pt idx="17">
                  <c:v>Russie</c:v>
                </c:pt>
                <c:pt idx="18">
                  <c:v>Italie</c:v>
                </c:pt>
                <c:pt idx="19">
                  <c:v>Allemagne</c:v>
                </c:pt>
                <c:pt idx="20">
                  <c:v>Indonésie</c:v>
                </c:pt>
                <c:pt idx="21">
                  <c:v>Japon</c:v>
                </c:pt>
                <c:pt idx="22">
                  <c:v>Mexique</c:v>
                </c:pt>
                <c:pt idx="23">
                  <c:v>Costa Rica</c:v>
                </c:pt>
                <c:pt idx="24">
                  <c:v>Chili</c:v>
                </c:pt>
                <c:pt idx="25">
                  <c:v>Colombie</c:v>
                </c:pt>
                <c:pt idx="26">
                  <c:v>Luxembourg</c:v>
                </c:pt>
                <c:pt idx="27">
                  <c:v>Suisse</c:v>
                </c:pt>
                <c:pt idx="28">
                  <c:v>Brésil</c:v>
                </c:pt>
              </c:strCache>
            </c:strRef>
          </c:cat>
          <c:val>
            <c:numRef>
              <c:f>'Figure II.5.10'!$I$96:$I$124</c:f>
              <c:numCache>
                <c:formatCode>0</c:formatCode>
                <c:ptCount val="29"/>
                <c:pt idx="0">
                  <c:v>-97.226063718328248</c:v>
                </c:pt>
                <c:pt idx="1">
                  <c:v>-91.367427766596336</c:v>
                </c:pt>
                <c:pt idx="2">
                  <c:v>-71.379463515801817</c:v>
                </c:pt>
                <c:pt idx="3">
                  <c:v>-62.246736714969217</c:v>
                </c:pt>
                <c:pt idx="4">
                  <c:v>-56.329545454295818</c:v>
                </c:pt>
                <c:pt idx="5">
                  <c:v>-55.278058811744103</c:v>
                </c:pt>
                <c:pt idx="6">
                  <c:v>-42.988863891782934</c:v>
                </c:pt>
                <c:pt idx="7">
                  <c:v>-42.685055526653677</c:v>
                </c:pt>
                <c:pt idx="8">
                  <c:v>-41.635115693655358</c:v>
                </c:pt>
                <c:pt idx="9">
                  <c:v>-40.83561859893301</c:v>
                </c:pt>
                <c:pt idx="10">
                  <c:v>-35.66157915051005</c:v>
                </c:pt>
                <c:pt idx="11">
                  <c:v>-22.046566812339659</c:v>
                </c:pt>
                <c:pt idx="13">
                  <c:v>-12.348645400431067</c:v>
                </c:pt>
                <c:pt idx="14">
                  <c:v>-10.225890539921155</c:v>
                </c:pt>
                <c:pt idx="21">
                  <c:v>14.854066957875574</c:v>
                </c:pt>
                <c:pt idx="22">
                  <c:v>20.453182942298636</c:v>
                </c:pt>
                <c:pt idx="23">
                  <c:v>22.157658270820562</c:v>
                </c:pt>
                <c:pt idx="25">
                  <c:v>26.877418949241253</c:v>
                </c:pt>
                <c:pt idx="26">
                  <c:v>35.395096611691443</c:v>
                </c:pt>
                <c:pt idx="27">
                  <c:v>55.744939728911937</c:v>
                </c:pt>
                <c:pt idx="28">
                  <c:v>57.652662880919422</c:v>
                </c:pt>
              </c:numCache>
            </c:numRef>
          </c:val>
          <c:extLst>
            <c:ext xmlns:c16="http://schemas.microsoft.com/office/drawing/2014/chart" uri="{C3380CC4-5D6E-409C-BE32-E72D297353CC}">
              <c16:uniqueId val="{00000000-96BD-4343-804F-374D14576A65}"/>
            </c:ext>
          </c:extLst>
        </c:ser>
        <c:dLbls>
          <c:showLegendKey val="0"/>
          <c:showVal val="0"/>
          <c:showCatName val="0"/>
          <c:showSerName val="0"/>
          <c:showPercent val="0"/>
          <c:showBubbleSize val="0"/>
        </c:dLbls>
        <c:gapWidth val="150"/>
        <c:axId val="100271232"/>
        <c:axId val="100273152"/>
      </c:barChart>
      <c:barChart>
        <c:barDir val="col"/>
        <c:grouping val="clustered"/>
        <c:varyColors val="0"/>
        <c:ser>
          <c:idx val="2"/>
          <c:order val="1"/>
          <c:tx>
            <c:strRef>
              <c:f>'Figure II.5.10'!$J$93:$J$94</c:f>
              <c:strCache>
                <c:ptCount val="1"/>
                <c:pt idx="0">
                  <c:v>Not significant</c:v>
                </c:pt>
              </c:strCache>
            </c:strRef>
          </c:tx>
          <c:spPr>
            <a:solidFill>
              <a:schemeClr val="accent1">
                <a:lumMod val="40000"/>
                <a:lumOff val="60000"/>
              </a:schemeClr>
            </a:solidFill>
            <a:ln w="28575">
              <a:noFill/>
            </a:ln>
          </c:spPr>
          <c:invertIfNegative val="0"/>
          <c:cat>
            <c:strRef>
              <c:f>'Figure II.5.10'!$B$96:$B$124</c:f>
              <c:strCache>
                <c:ptCount val="29"/>
                <c:pt idx="0">
                  <c:v>Irlande</c:v>
                </c:pt>
                <c:pt idx="1">
                  <c:v>Pays-Bas</c:v>
                </c:pt>
                <c:pt idx="2">
                  <c:v>Espagne</c:v>
                </c:pt>
                <c:pt idx="3">
                  <c:v>Grèce</c:v>
                </c:pt>
                <c:pt idx="4">
                  <c:v>République Slovaque</c:v>
                </c:pt>
                <c:pt idx="5">
                  <c:v>Croatie</c:v>
                </c:pt>
                <c:pt idx="6">
                  <c:v>Portugal</c:v>
                </c:pt>
                <c:pt idx="7">
                  <c:v>France</c:v>
                </c:pt>
                <c:pt idx="8">
                  <c:v>Turquie</c:v>
                </c:pt>
                <c:pt idx="9">
                  <c:v>Belgique</c:v>
                </c:pt>
                <c:pt idx="10">
                  <c:v>Corée</c:v>
                </c:pt>
                <c:pt idx="11">
                  <c:v>Moyenne OCDE</c:v>
                </c:pt>
                <c:pt idx="12">
                  <c:v>Royaume-Uni</c:v>
                </c:pt>
                <c:pt idx="13">
                  <c:v>Australie</c:v>
                </c:pt>
                <c:pt idx="14">
                  <c:v>Slovénie</c:v>
                </c:pt>
                <c:pt idx="15">
                  <c:v>République tchèque</c:v>
                </c:pt>
                <c:pt idx="16">
                  <c:v>Autriche</c:v>
                </c:pt>
                <c:pt idx="17">
                  <c:v>Russie</c:v>
                </c:pt>
                <c:pt idx="18">
                  <c:v>Italie</c:v>
                </c:pt>
                <c:pt idx="19">
                  <c:v>Allemagne</c:v>
                </c:pt>
                <c:pt idx="20">
                  <c:v>Indonésie</c:v>
                </c:pt>
                <c:pt idx="21">
                  <c:v>Japon</c:v>
                </c:pt>
                <c:pt idx="22">
                  <c:v>Mexique</c:v>
                </c:pt>
                <c:pt idx="23">
                  <c:v>Costa Rica</c:v>
                </c:pt>
                <c:pt idx="24">
                  <c:v>Chili</c:v>
                </c:pt>
                <c:pt idx="25">
                  <c:v>Colombie</c:v>
                </c:pt>
                <c:pt idx="26">
                  <c:v>Luxembourg</c:v>
                </c:pt>
                <c:pt idx="27">
                  <c:v>Suisse</c:v>
                </c:pt>
                <c:pt idx="28">
                  <c:v>Brésil</c:v>
                </c:pt>
              </c:strCache>
            </c:strRef>
          </c:cat>
          <c:val>
            <c:numRef>
              <c:f>'Figure II.5.10'!$J$96:$J$124</c:f>
              <c:numCache>
                <c:formatCode>General</c:formatCode>
                <c:ptCount val="29"/>
                <c:pt idx="12" formatCode="0">
                  <c:v>-12.724740541259258</c:v>
                </c:pt>
                <c:pt idx="15" formatCode="0">
                  <c:v>-6.457390447184979</c:v>
                </c:pt>
                <c:pt idx="16" formatCode="0">
                  <c:v>-3.8007756363790679</c:v>
                </c:pt>
                <c:pt idx="17" formatCode="0">
                  <c:v>-3.4989849615529636</c:v>
                </c:pt>
                <c:pt idx="18" formatCode="0">
                  <c:v>-2.6920901634845715</c:v>
                </c:pt>
                <c:pt idx="19" formatCode="0">
                  <c:v>-2.1486631586627007</c:v>
                </c:pt>
                <c:pt idx="20" formatCode="0">
                  <c:v>5.2676575827989964</c:v>
                </c:pt>
                <c:pt idx="24" formatCode="0">
                  <c:v>24.954955690763811</c:v>
                </c:pt>
              </c:numCache>
            </c:numRef>
          </c:val>
          <c:extLst>
            <c:ext xmlns:c16="http://schemas.microsoft.com/office/drawing/2014/chart" uri="{C3380CC4-5D6E-409C-BE32-E72D297353CC}">
              <c16:uniqueId val="{00000001-96BD-4343-804F-374D14576A65}"/>
            </c:ext>
          </c:extLst>
        </c:ser>
        <c:dLbls>
          <c:showLegendKey val="0"/>
          <c:showVal val="0"/>
          <c:showCatName val="0"/>
          <c:showSerName val="0"/>
          <c:showPercent val="0"/>
          <c:showBubbleSize val="0"/>
        </c:dLbls>
        <c:gapWidth val="150"/>
        <c:axId val="100276864"/>
        <c:axId val="100275328"/>
      </c:barChart>
      <c:lineChart>
        <c:grouping val="standard"/>
        <c:varyColors val="0"/>
        <c:ser>
          <c:idx val="3"/>
          <c:order val="2"/>
          <c:tx>
            <c:strRef>
              <c:f>'Figure II.5.10'!$H$93:$H$94</c:f>
              <c:strCache>
                <c:ptCount val="1"/>
                <c:pt idx="0">
                  <c:v>Not significant</c:v>
                </c:pt>
              </c:strCache>
            </c:strRef>
          </c:tx>
          <c:spPr>
            <a:ln w="28575">
              <a:noFill/>
            </a:ln>
          </c:spPr>
          <c:marker>
            <c:symbol val="diamond"/>
            <c:size val="7"/>
            <c:spPr>
              <a:solidFill>
                <a:schemeClr val="bg1">
                  <a:lumMod val="85000"/>
                </a:schemeClr>
              </a:solidFill>
              <a:ln>
                <a:noFill/>
              </a:ln>
            </c:spPr>
          </c:marker>
          <c:cat>
            <c:strRef>
              <c:f>'Figure II.5.10'!$B$96:$B$124</c:f>
              <c:strCache>
                <c:ptCount val="29"/>
                <c:pt idx="0">
                  <c:v>Irlande</c:v>
                </c:pt>
                <c:pt idx="1">
                  <c:v>Pays-Bas</c:v>
                </c:pt>
                <c:pt idx="2">
                  <c:v>Espagne</c:v>
                </c:pt>
                <c:pt idx="3">
                  <c:v>Grèce</c:v>
                </c:pt>
                <c:pt idx="4">
                  <c:v>République Slovaque</c:v>
                </c:pt>
                <c:pt idx="5">
                  <c:v>Croatie</c:v>
                </c:pt>
                <c:pt idx="6">
                  <c:v>Portugal</c:v>
                </c:pt>
                <c:pt idx="7">
                  <c:v>France</c:v>
                </c:pt>
                <c:pt idx="8">
                  <c:v>Turquie</c:v>
                </c:pt>
                <c:pt idx="9">
                  <c:v>Belgique</c:v>
                </c:pt>
                <c:pt idx="10">
                  <c:v>Corée</c:v>
                </c:pt>
                <c:pt idx="11">
                  <c:v>Moyenne OCDE</c:v>
                </c:pt>
                <c:pt idx="12">
                  <c:v>Royaume-Uni</c:v>
                </c:pt>
                <c:pt idx="13">
                  <c:v>Australie</c:v>
                </c:pt>
                <c:pt idx="14">
                  <c:v>Slovénie</c:v>
                </c:pt>
                <c:pt idx="15">
                  <c:v>République tchèque</c:v>
                </c:pt>
                <c:pt idx="16">
                  <c:v>Autriche</c:v>
                </c:pt>
                <c:pt idx="17">
                  <c:v>Russie</c:v>
                </c:pt>
                <c:pt idx="18">
                  <c:v>Italie</c:v>
                </c:pt>
                <c:pt idx="19">
                  <c:v>Allemagne</c:v>
                </c:pt>
                <c:pt idx="20">
                  <c:v>Indonésie</c:v>
                </c:pt>
                <c:pt idx="21">
                  <c:v>Japon</c:v>
                </c:pt>
                <c:pt idx="22">
                  <c:v>Mexique</c:v>
                </c:pt>
                <c:pt idx="23">
                  <c:v>Costa Rica</c:v>
                </c:pt>
                <c:pt idx="24">
                  <c:v>Chili</c:v>
                </c:pt>
                <c:pt idx="25">
                  <c:v>Colombie</c:v>
                </c:pt>
                <c:pt idx="26">
                  <c:v>Luxembourg</c:v>
                </c:pt>
                <c:pt idx="27">
                  <c:v>Suisse</c:v>
                </c:pt>
                <c:pt idx="28">
                  <c:v>Brésil</c:v>
                </c:pt>
              </c:strCache>
            </c:strRef>
          </c:cat>
          <c:val>
            <c:numRef>
              <c:f>'Figure II.5.10'!$H$96:$H$124</c:f>
              <c:numCache>
                <c:formatCode>General</c:formatCode>
                <c:ptCount val="29"/>
                <c:pt idx="12" formatCode="0">
                  <c:v>-9.4766601522064882</c:v>
                </c:pt>
                <c:pt idx="20" formatCode="0">
                  <c:v>6.1933129765195876</c:v>
                </c:pt>
                <c:pt idx="24" formatCode="0">
                  <c:v>-4.6707058959410865</c:v>
                </c:pt>
                <c:pt idx="26" formatCode="0">
                  <c:v>-0.53683890095022568</c:v>
                </c:pt>
              </c:numCache>
            </c:numRef>
          </c:val>
          <c:smooth val="0"/>
          <c:extLst>
            <c:ext xmlns:c16="http://schemas.microsoft.com/office/drawing/2014/chart" uri="{C3380CC4-5D6E-409C-BE32-E72D297353CC}">
              <c16:uniqueId val="{00000002-96BD-4343-804F-374D14576A65}"/>
            </c:ext>
          </c:extLst>
        </c:ser>
        <c:dLbls>
          <c:showLegendKey val="0"/>
          <c:showVal val="0"/>
          <c:showCatName val="0"/>
          <c:showSerName val="0"/>
          <c:showPercent val="0"/>
          <c:showBubbleSize val="0"/>
        </c:dLbls>
        <c:marker val="1"/>
        <c:smooth val="0"/>
        <c:axId val="100271232"/>
        <c:axId val="100273152"/>
      </c:lineChart>
      <c:catAx>
        <c:axId val="100271232"/>
        <c:scaling>
          <c:orientation val="minMax"/>
        </c:scaling>
        <c:delete val="0"/>
        <c:axPos val="b"/>
        <c:majorGridlines>
          <c:spPr>
            <a:ln>
              <a:solidFill>
                <a:schemeClr val="bg1">
                  <a:lumMod val="75000"/>
                </a:schemeClr>
              </a:solidFill>
            </a:ln>
          </c:spPr>
        </c:majorGridlines>
        <c:numFmt formatCode="General" sourceLinked="1"/>
        <c:majorTickMark val="none"/>
        <c:minorTickMark val="none"/>
        <c:tickLblPos val="low"/>
        <c:spPr>
          <a:noFill/>
          <a:ln w="22225">
            <a:solidFill>
              <a:schemeClr val="tx1"/>
            </a:solidFill>
          </a:ln>
        </c:spPr>
        <c:txPr>
          <a:bodyPr rot="-5400000" vert="horz"/>
          <a:lstStyle/>
          <a:p>
            <a:pPr>
              <a:defRPr sz="1200"/>
            </a:pPr>
            <a:endParaRPr lang="en-US"/>
          </a:p>
        </c:txPr>
        <c:crossAx val="100273152"/>
        <c:crosses val="autoZero"/>
        <c:auto val="1"/>
        <c:lblAlgn val="ctr"/>
        <c:lblOffset val="100"/>
        <c:noMultiLvlLbl val="0"/>
      </c:catAx>
      <c:valAx>
        <c:axId val="100273152"/>
        <c:scaling>
          <c:orientation val="minMax"/>
          <c:max val="100"/>
          <c:min val="-150"/>
        </c:scaling>
        <c:delete val="0"/>
        <c:axPos val="l"/>
        <c:majorGridlines>
          <c:spPr>
            <a:ln>
              <a:solidFill>
                <a:schemeClr val="bg1">
                  <a:lumMod val="75000"/>
                </a:schemeClr>
              </a:solidFill>
            </a:ln>
          </c:spPr>
        </c:majorGridlines>
        <c:title>
          <c:tx>
            <c:rich>
              <a:bodyPr rot="-5400000" vert="horz" anchor="t" anchorCtr="1"/>
              <a:lstStyle/>
              <a:p>
                <a:pPr>
                  <a:defRPr b="1" i="0" kern="0" baseline="0"/>
                </a:pPr>
                <a:r>
                  <a:rPr lang="en-GB" b="1" i="0" kern="0" baseline="0" dirty="0" err="1" smtClean="0"/>
                  <a:t>Différence</a:t>
                </a:r>
                <a:r>
                  <a:rPr lang="en-GB" b="1" i="0" kern="0" baseline="0" dirty="0" smtClean="0"/>
                  <a:t> de score, </a:t>
                </a:r>
                <a:r>
                  <a:rPr lang="en-GB" b="1" i="0" kern="0" baseline="0" dirty="0" err="1" smtClean="0"/>
                  <a:t>en</a:t>
                </a:r>
                <a:r>
                  <a:rPr lang="en-GB" b="1" i="0" kern="0" baseline="0" dirty="0" smtClean="0"/>
                  <a:t> points</a:t>
                </a:r>
                <a:endParaRPr lang="en-GB" b="1" i="0" kern="0" baseline="0" dirty="0"/>
              </a:p>
            </c:rich>
          </c:tx>
          <c:layout>
            <c:manualLayout>
              <c:xMode val="edge"/>
              <c:yMode val="edge"/>
              <c:x val="0"/>
              <c:y val="0.27051904569772572"/>
            </c:manualLayout>
          </c:layout>
          <c:overlay val="0"/>
        </c:title>
        <c:numFmt formatCode="0" sourceLinked="0"/>
        <c:majorTickMark val="out"/>
        <c:minorTickMark val="none"/>
        <c:tickLblPos val="nextTo"/>
        <c:crossAx val="100271232"/>
        <c:crosses val="autoZero"/>
        <c:crossBetween val="between"/>
      </c:valAx>
      <c:valAx>
        <c:axId val="100275328"/>
        <c:scaling>
          <c:orientation val="minMax"/>
        </c:scaling>
        <c:delete val="1"/>
        <c:axPos val="r"/>
        <c:numFmt formatCode="General" sourceLinked="1"/>
        <c:majorTickMark val="out"/>
        <c:minorTickMark val="none"/>
        <c:tickLblPos val="nextTo"/>
        <c:crossAx val="100276864"/>
        <c:crosses val="max"/>
        <c:crossBetween val="between"/>
      </c:valAx>
      <c:catAx>
        <c:axId val="100276864"/>
        <c:scaling>
          <c:orientation val="minMax"/>
        </c:scaling>
        <c:delete val="1"/>
        <c:axPos val="b"/>
        <c:numFmt formatCode="General" sourceLinked="1"/>
        <c:majorTickMark val="out"/>
        <c:minorTickMark val="none"/>
        <c:tickLblPos val="nextTo"/>
        <c:crossAx val="100275328"/>
        <c:crosses val="autoZero"/>
        <c:auto val="1"/>
        <c:lblAlgn val="ctr"/>
        <c:lblOffset val="100"/>
        <c:noMultiLvlLbl val="0"/>
      </c:catAx>
      <c:spPr>
        <a:ln>
          <a:solidFill>
            <a:sysClr val="windowText" lastClr="000000"/>
          </a:solidFill>
        </a:ln>
      </c:spPr>
    </c:plotArea>
    <c:legend>
      <c:legendPos val="t"/>
      <c:legendEntry>
        <c:idx val="1"/>
        <c:delete val="1"/>
      </c:legendEntry>
      <c:legendEntry>
        <c:idx val="2"/>
        <c:delete val="1"/>
      </c:legendEntry>
      <c:layout>
        <c:manualLayout>
          <c:xMode val="edge"/>
          <c:yMode val="edge"/>
          <c:x val="2.8258795307682796E-4"/>
          <c:y val="4.902293766066479E-4"/>
          <c:w val="0.98678562019936766"/>
          <c:h val="0.10924722101051633"/>
        </c:manualLayout>
      </c:layout>
      <c:overlay val="0"/>
    </c:legend>
    <c:plotVisOnly val="1"/>
    <c:dispBlanksAs val="gap"/>
    <c:showDLblsOverMax val="0"/>
  </c:chart>
  <c:spPr>
    <a:ln>
      <a:noFill/>
    </a:ln>
  </c:sp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111859111751451E-2"/>
          <c:y val="0.1162153689122193"/>
          <c:w val="0.93406885823377672"/>
          <c:h val="0.59816093854409935"/>
        </c:manualLayout>
      </c:layout>
      <c:barChart>
        <c:barDir val="col"/>
        <c:grouping val="clustered"/>
        <c:varyColors val="0"/>
        <c:ser>
          <c:idx val="1"/>
          <c:order val="1"/>
          <c:tx>
            <c:strRef>
              <c:f>'Figure A5a.'!$C$28</c:f>
              <c:strCache>
                <c:ptCount val="1"/>
                <c:pt idx="0">
                  <c:v>Baccalauréat ou équivalent (filière générale)</c:v>
                </c:pt>
              </c:strCache>
            </c:strRef>
          </c:tx>
          <c:spPr>
            <a:solidFill>
              <a:srgbClr val="C00057"/>
            </a:solidFill>
            <a:ln w="6350">
              <a:solidFill>
                <a:sysClr val="windowText" lastClr="000000"/>
              </a:solidFill>
            </a:ln>
          </c:spPr>
          <c:invertIfNegative val="0"/>
          <c:cat>
            <c:strRef>
              <c:f>'Figure A5a.'!$D$29:$D$62</c:f>
              <c:strCache>
                <c:ptCount val="34"/>
                <c:pt idx="0">
                  <c:v>Islande</c:v>
                </c:pt>
                <c:pt idx="1">
                  <c:v>Suède</c:v>
                </c:pt>
                <c:pt idx="2">
                  <c:v>Suisse</c:v>
                </c:pt>
                <c:pt idx="3">
                  <c:v>Norvège</c:v>
                </c:pt>
                <c:pt idx="4">
                  <c:v>Canada</c:v>
                </c:pt>
                <c:pt idx="5">
                  <c:v>Luxembourg</c:v>
                </c:pt>
                <c:pt idx="6">
                  <c:v>Autriche</c:v>
                </c:pt>
                <c:pt idx="7">
                  <c:v>Allemagne</c:v>
                </c:pt>
                <c:pt idx="8">
                  <c:v>Danemark</c:v>
                </c:pt>
                <c:pt idx="9">
                  <c:v>Royaume-Uni</c:v>
                </c:pt>
                <c:pt idx="10">
                  <c:v>Lettonie</c:v>
                </c:pt>
                <c:pt idx="11">
                  <c:v>Pays-Bas</c:v>
                </c:pt>
                <c:pt idx="12">
                  <c:v>Australie</c:v>
                </c:pt>
                <c:pt idx="13">
                  <c:v>Estonie</c:v>
                </c:pt>
                <c:pt idx="14">
                  <c:v>Israël</c:v>
                </c:pt>
                <c:pt idx="15">
                  <c:v>Slovénie</c:v>
                </c:pt>
                <c:pt idx="16">
                  <c:v>Belgique</c:v>
                </c:pt>
                <c:pt idx="17">
                  <c:v>Moyenne de l'OCDE</c:v>
                </c:pt>
                <c:pt idx="18">
                  <c:v>Hongrie</c:v>
                </c:pt>
                <c:pt idx="19">
                  <c:v>Nouvelle-Zélande</c:v>
                </c:pt>
                <c:pt idx="20">
                  <c:v>Portugal</c:v>
                </c:pt>
                <c:pt idx="21">
                  <c:v>Moyenne de l'UE-22</c:v>
                </c:pt>
                <c:pt idx="22">
                  <c:v>Lituanie</c:v>
                </c:pt>
                <c:pt idx="23">
                  <c:v>Finlande</c:v>
                </c:pt>
                <c:pt idx="24">
                  <c:v>Chili</c:v>
                </c:pt>
                <c:pt idx="25">
                  <c:v>Pologne</c:v>
                </c:pt>
                <c:pt idx="26">
                  <c:v>Rép. slovaque</c:v>
                </c:pt>
                <c:pt idx="27">
                  <c:v>France</c:v>
                </c:pt>
                <c:pt idx="28">
                  <c:v>Costa Rica</c:v>
                </c:pt>
                <c:pt idx="29">
                  <c:v>Espagne</c:v>
                </c:pt>
                <c:pt idx="30">
                  <c:v>Turquie</c:v>
                </c:pt>
                <c:pt idx="31">
                  <c:v>Irlande</c:v>
                </c:pt>
                <c:pt idx="32">
                  <c:v>Italie</c:v>
                </c:pt>
                <c:pt idx="33">
                  <c:v>Grèce</c:v>
                </c:pt>
              </c:strCache>
            </c:strRef>
          </c:cat>
          <c:val>
            <c:numRef>
              <c:f>'Figure A5a.'!$C$29:$C$62</c:f>
              <c:numCache>
                <c:formatCode>0</c:formatCode>
                <c:ptCount val="34"/>
                <c:pt idx="0">
                  <c:v>76.111190795897997</c:v>
                </c:pt>
                <c:pt idx="1">
                  <c:v>75.918815612792997</c:v>
                </c:pt>
                <c:pt idx="2">
                  <c:v>79.832527160645</c:v>
                </c:pt>
                <c:pt idx="3">
                  <c:v>72.283813476562997</c:v>
                </c:pt>
                <c:pt idx="4">
                  <c:v>72.54386138916</c:v>
                </c:pt>
                <c:pt idx="5">
                  <c:v>80.124412536620994</c:v>
                </c:pt>
                <c:pt idx="6">
                  <c:v>70.853858947754006</c:v>
                </c:pt>
                <c:pt idx="7">
                  <c:v>54.012229919433999</c:v>
                </c:pt>
                <c:pt idx="8">
                  <c:v>70.093246459960994</c:v>
                </c:pt>
                <c:pt idx="9">
                  <c:v>81.743980407715</c:v>
                </c:pt>
                <c:pt idx="10">
                  <c:v>78.194023132324006</c:v>
                </c:pt>
                <c:pt idx="11">
                  <c:v>72.838722229004006</c:v>
                </c:pt>
                <c:pt idx="12">
                  <c:v>74.492942810059006</c:v>
                </c:pt>
                <c:pt idx="13">
                  <c:v>81.102798461914006</c:v>
                </c:pt>
                <c:pt idx="14">
                  <c:v>70.463790893555</c:v>
                </c:pt>
                <c:pt idx="15">
                  <c:v>65.652893066405994</c:v>
                </c:pt>
                <c:pt idx="16">
                  <c:v>67.997291564940994</c:v>
                </c:pt>
                <c:pt idx="17">
                  <c:v>70.270650744438001</c:v>
                </c:pt>
                <c:pt idx="18">
                  <c:v>70.941436767577997</c:v>
                </c:pt>
                <c:pt idx="19">
                  <c:v>76.21809387207</c:v>
                </c:pt>
                <c:pt idx="20">
                  <c:v>77.577308654785</c:v>
                </c:pt>
                <c:pt idx="21">
                  <c:v>69.588581630161997</c:v>
                </c:pt>
                <c:pt idx="22">
                  <c:v>75.606109619140994</c:v>
                </c:pt>
                <c:pt idx="23">
                  <c:v>67.286514282227003</c:v>
                </c:pt>
                <c:pt idx="24">
                  <c:v>68.220985412597997</c:v>
                </c:pt>
                <c:pt idx="25">
                  <c:v>72.346786499022997</c:v>
                </c:pt>
                <c:pt idx="26">
                  <c:v>69.395050048827997</c:v>
                </c:pt>
                <c:pt idx="27">
                  <c:v>72.839805603027003</c:v>
                </c:pt>
                <c:pt idx="28">
                  <c:v>74.394096374512003</c:v>
                </c:pt>
                <c:pt idx="29">
                  <c:v>62.774627685547003</c:v>
                </c:pt>
                <c:pt idx="30">
                  <c:v>61.428569793701001</c:v>
                </c:pt>
                <c:pt idx="31">
                  <c:v>66.577194213867003</c:v>
                </c:pt>
                <c:pt idx="32">
                  <c:v>48.996459960937997</c:v>
                </c:pt>
                <c:pt idx="33">
                  <c:v>54.092758178711001</c:v>
                </c:pt>
              </c:numCache>
            </c:numRef>
          </c:val>
          <c:extLst>
            <c:ext xmlns:c16="http://schemas.microsoft.com/office/drawing/2014/chart" uri="{C3380CC4-5D6E-409C-BE32-E72D297353CC}">
              <c16:uniqueId val="{00000000-438A-4DFE-B8D3-74D3EAFE5487}"/>
            </c:ext>
          </c:extLst>
        </c:ser>
        <c:dLbls>
          <c:showLegendKey val="0"/>
          <c:showVal val="0"/>
          <c:showCatName val="0"/>
          <c:showSerName val="0"/>
          <c:showPercent val="0"/>
          <c:showBubbleSize val="0"/>
        </c:dLbls>
        <c:gapWidth val="150"/>
        <c:axId val="100317056"/>
        <c:axId val="100352000"/>
      </c:barChart>
      <c:lineChart>
        <c:grouping val="standard"/>
        <c:varyColors val="0"/>
        <c:ser>
          <c:idx val="0"/>
          <c:order val="0"/>
          <c:tx>
            <c:strRef>
              <c:f>'Figure A5a.'!$B$28</c:f>
              <c:strCache>
                <c:ptCount val="1"/>
                <c:pt idx="0">
                  <c:v>Baccalauréat ou équivalent (filière professionnelle)</c:v>
                </c:pt>
              </c:strCache>
            </c:strRef>
          </c:tx>
          <c:spPr>
            <a:ln w="6350">
              <a:noFill/>
            </a:ln>
          </c:spPr>
          <c:marker>
            <c:symbol val="triangle"/>
            <c:size val="7"/>
            <c:spPr>
              <a:solidFill>
                <a:srgbClr val="FFFF00"/>
              </a:solidFill>
            </c:spPr>
          </c:marker>
          <c:cat>
            <c:strRef>
              <c:f>'Figure A5a.'!$D$29:$D$62</c:f>
              <c:strCache>
                <c:ptCount val="34"/>
                <c:pt idx="0">
                  <c:v>Islande</c:v>
                </c:pt>
                <c:pt idx="1">
                  <c:v>Suède</c:v>
                </c:pt>
                <c:pt idx="2">
                  <c:v>Suisse</c:v>
                </c:pt>
                <c:pt idx="3">
                  <c:v>Norvège</c:v>
                </c:pt>
                <c:pt idx="4">
                  <c:v>Canada</c:v>
                </c:pt>
                <c:pt idx="5">
                  <c:v>Luxembourg</c:v>
                </c:pt>
                <c:pt idx="6">
                  <c:v>Autriche</c:v>
                </c:pt>
                <c:pt idx="7">
                  <c:v>Allemagne</c:v>
                </c:pt>
                <c:pt idx="8">
                  <c:v>Danemark</c:v>
                </c:pt>
                <c:pt idx="9">
                  <c:v>Royaume-Uni</c:v>
                </c:pt>
                <c:pt idx="10">
                  <c:v>Lettonie</c:v>
                </c:pt>
                <c:pt idx="11">
                  <c:v>Pays-Bas</c:v>
                </c:pt>
                <c:pt idx="12">
                  <c:v>Australie</c:v>
                </c:pt>
                <c:pt idx="13">
                  <c:v>Estonie</c:v>
                </c:pt>
                <c:pt idx="14">
                  <c:v>Israël</c:v>
                </c:pt>
                <c:pt idx="15">
                  <c:v>Slovénie</c:v>
                </c:pt>
                <c:pt idx="16">
                  <c:v>Belgique</c:v>
                </c:pt>
                <c:pt idx="17">
                  <c:v>Moyenne de l'OCDE</c:v>
                </c:pt>
                <c:pt idx="18">
                  <c:v>Hongrie</c:v>
                </c:pt>
                <c:pt idx="19">
                  <c:v>Nouvelle-Zélande</c:v>
                </c:pt>
                <c:pt idx="20">
                  <c:v>Portugal</c:v>
                </c:pt>
                <c:pt idx="21">
                  <c:v>Moyenne de l'UE-22</c:v>
                </c:pt>
                <c:pt idx="22">
                  <c:v>Lituanie</c:v>
                </c:pt>
                <c:pt idx="23">
                  <c:v>Finlande</c:v>
                </c:pt>
                <c:pt idx="24">
                  <c:v>Chili</c:v>
                </c:pt>
                <c:pt idx="25">
                  <c:v>Pologne</c:v>
                </c:pt>
                <c:pt idx="26">
                  <c:v>Rép. slovaque</c:v>
                </c:pt>
                <c:pt idx="27">
                  <c:v>France</c:v>
                </c:pt>
                <c:pt idx="28">
                  <c:v>Costa Rica</c:v>
                </c:pt>
                <c:pt idx="29">
                  <c:v>Espagne</c:v>
                </c:pt>
                <c:pt idx="30">
                  <c:v>Turquie</c:v>
                </c:pt>
                <c:pt idx="31">
                  <c:v>Irlande</c:v>
                </c:pt>
                <c:pt idx="32">
                  <c:v>Italie</c:v>
                </c:pt>
                <c:pt idx="33">
                  <c:v>Grèce</c:v>
                </c:pt>
              </c:strCache>
            </c:strRef>
          </c:cat>
          <c:val>
            <c:numRef>
              <c:f>'Figure A5a.'!$B$29:$B$62</c:f>
              <c:numCache>
                <c:formatCode>0</c:formatCode>
                <c:ptCount val="34"/>
                <c:pt idx="0">
                  <c:v>91.792816162109006</c:v>
                </c:pt>
                <c:pt idx="1">
                  <c:v>88.747268676757997</c:v>
                </c:pt>
                <c:pt idx="2">
                  <c:v>88.587005615234006</c:v>
                </c:pt>
                <c:pt idx="3">
                  <c:v>88.284515380859006</c:v>
                </c:pt>
                <c:pt idx="4">
                  <c:v>86.770431518555</c:v>
                </c:pt>
                <c:pt idx="5">
                  <c:v>86.438064575195</c:v>
                </c:pt>
                <c:pt idx="6">
                  <c:v>85.848999023437997</c:v>
                </c:pt>
                <c:pt idx="7">
                  <c:v>85.679527282715</c:v>
                </c:pt>
                <c:pt idx="8">
                  <c:v>85.058532714844006</c:v>
                </c:pt>
                <c:pt idx="9">
                  <c:v>84.145683288574006</c:v>
                </c:pt>
                <c:pt idx="10">
                  <c:v>83.197814941405994</c:v>
                </c:pt>
                <c:pt idx="11">
                  <c:v>83.119529724120994</c:v>
                </c:pt>
                <c:pt idx="12">
                  <c:v>82.437034606934006</c:v>
                </c:pt>
                <c:pt idx="13">
                  <c:v>82.155960083007997</c:v>
                </c:pt>
                <c:pt idx="14">
                  <c:v>81.946510314940994</c:v>
                </c:pt>
                <c:pt idx="15">
                  <c:v>80.869354248047003</c:v>
                </c:pt>
                <c:pt idx="16">
                  <c:v>80.710998535155994</c:v>
                </c:pt>
                <c:pt idx="17">
                  <c:v>80.295633061727003</c:v>
                </c:pt>
                <c:pt idx="18">
                  <c:v>80.167381286620994</c:v>
                </c:pt>
                <c:pt idx="19">
                  <c:v>79.5625</c:v>
                </c:pt>
                <c:pt idx="20">
                  <c:v>79.454612731934006</c:v>
                </c:pt>
                <c:pt idx="21">
                  <c:v>79.131756555465998</c:v>
                </c:pt>
                <c:pt idx="22">
                  <c:v>77.523361206055</c:v>
                </c:pt>
                <c:pt idx="23">
                  <c:v>77.063919067382997</c:v>
                </c:pt>
                <c:pt idx="24">
                  <c:v>76.844619750977003</c:v>
                </c:pt>
                <c:pt idx="25">
                  <c:v>76.279945373535</c:v>
                </c:pt>
                <c:pt idx="26">
                  <c:v>76.055870056152003</c:v>
                </c:pt>
                <c:pt idx="27">
                  <c:v>75.377952575684006</c:v>
                </c:pt>
                <c:pt idx="28">
                  <c:v>74.493705749512003</c:v>
                </c:pt>
                <c:pt idx="29">
                  <c:v>70.973770141602003</c:v>
                </c:pt>
                <c:pt idx="30">
                  <c:v>70.876670837402003</c:v>
                </c:pt>
                <c:pt idx="31">
                  <c:v>70.173431396484006</c:v>
                </c:pt>
                <c:pt idx="32">
                  <c:v>67.62474822998</c:v>
                </c:pt>
                <c:pt idx="33">
                  <c:v>62.623523712157997</c:v>
                </c:pt>
              </c:numCache>
            </c:numRef>
          </c:val>
          <c:smooth val="0"/>
          <c:extLst>
            <c:ext xmlns:c16="http://schemas.microsoft.com/office/drawing/2014/chart" uri="{C3380CC4-5D6E-409C-BE32-E72D297353CC}">
              <c16:uniqueId val="{00000001-438A-4DFE-B8D3-74D3EAFE5487}"/>
            </c:ext>
          </c:extLst>
        </c:ser>
        <c:dLbls>
          <c:showLegendKey val="0"/>
          <c:showVal val="0"/>
          <c:showCatName val="0"/>
          <c:showSerName val="0"/>
          <c:showPercent val="0"/>
          <c:showBubbleSize val="0"/>
        </c:dLbls>
        <c:marker val="1"/>
        <c:smooth val="0"/>
        <c:axId val="100317056"/>
        <c:axId val="100352000"/>
      </c:lineChart>
      <c:catAx>
        <c:axId val="100317056"/>
        <c:scaling>
          <c:orientation val="minMax"/>
        </c:scaling>
        <c:delete val="0"/>
        <c:axPos val="b"/>
        <c:numFmt formatCode="General" sourceLinked="0"/>
        <c:majorTickMark val="out"/>
        <c:minorTickMark val="none"/>
        <c:tickLblPos val="nextTo"/>
        <c:spPr>
          <a:ln>
            <a:solidFill>
              <a:srgbClr val="254061"/>
            </a:solidFill>
          </a:ln>
        </c:spPr>
        <c:txPr>
          <a:bodyPr rot="-5400000" vert="horz"/>
          <a:lstStyle/>
          <a:p>
            <a:pPr>
              <a:defRPr sz="1400">
                <a:solidFill>
                  <a:srgbClr val="254061"/>
                </a:solidFill>
                <a:latin typeface="Arial"/>
                <a:ea typeface="Arial"/>
                <a:cs typeface="Arial"/>
              </a:defRPr>
            </a:pPr>
            <a:endParaRPr lang="en-US"/>
          </a:p>
        </c:txPr>
        <c:crossAx val="100352000"/>
        <c:crosses val="autoZero"/>
        <c:auto val="1"/>
        <c:lblAlgn val="ctr"/>
        <c:lblOffset val="100"/>
        <c:noMultiLvlLbl val="0"/>
      </c:catAx>
      <c:valAx>
        <c:axId val="100352000"/>
        <c:scaling>
          <c:orientation val="minMax"/>
          <c:min val="40"/>
        </c:scaling>
        <c:delete val="0"/>
        <c:axPos val="l"/>
        <c:majorGridlines>
          <c:spPr>
            <a:ln>
              <a:solidFill>
                <a:schemeClr val="bg1">
                  <a:lumMod val="65000"/>
                  <a:alpha val="50000"/>
                </a:schemeClr>
              </a:solidFill>
            </a:ln>
          </c:spPr>
        </c:majorGridlines>
        <c:numFmt formatCode="#\ ##0" sourceLinked="0"/>
        <c:majorTickMark val="out"/>
        <c:minorTickMark val="none"/>
        <c:tickLblPos val="nextTo"/>
        <c:spPr>
          <a:ln>
            <a:solidFill>
              <a:srgbClr val="254061"/>
            </a:solidFill>
          </a:ln>
        </c:spPr>
        <c:txPr>
          <a:bodyPr/>
          <a:lstStyle/>
          <a:p>
            <a:pPr>
              <a:defRPr sz="1000">
                <a:solidFill>
                  <a:srgbClr val="254061"/>
                </a:solidFill>
                <a:latin typeface="Arial"/>
                <a:ea typeface="Arial"/>
                <a:cs typeface="Arial"/>
              </a:defRPr>
            </a:pPr>
            <a:endParaRPr lang="en-US"/>
          </a:p>
        </c:txPr>
        <c:crossAx val="100317056"/>
        <c:crosses val="autoZero"/>
        <c:crossBetween val="between"/>
      </c:valAx>
      <c:spPr>
        <a:noFill/>
        <a:ln>
          <a:solidFill>
            <a:srgbClr val="000000"/>
          </a:solidFill>
        </a:ln>
      </c:spPr>
    </c:plotArea>
    <c:legend>
      <c:legendPos val="r"/>
      <c:legendEntry>
        <c:idx val="0"/>
        <c:txPr>
          <a:bodyPr/>
          <a:lstStyle/>
          <a:p>
            <a:pPr>
              <a:defRPr sz="1200">
                <a:solidFill>
                  <a:srgbClr val="254061"/>
                </a:solidFill>
                <a:latin typeface="Arial"/>
                <a:ea typeface="Arial"/>
                <a:cs typeface="Arial"/>
              </a:defRPr>
            </a:pPr>
            <a:endParaRPr lang="en-US"/>
          </a:p>
        </c:txPr>
      </c:legendEntry>
      <c:legendEntry>
        <c:idx val="1"/>
        <c:txPr>
          <a:bodyPr/>
          <a:lstStyle/>
          <a:p>
            <a:pPr>
              <a:defRPr sz="1200">
                <a:solidFill>
                  <a:srgbClr val="254061"/>
                </a:solidFill>
                <a:latin typeface="Arial"/>
                <a:ea typeface="Arial"/>
                <a:cs typeface="Arial"/>
              </a:defRPr>
            </a:pPr>
            <a:endParaRPr lang="en-US"/>
          </a:p>
        </c:txPr>
      </c:legendEntry>
      <c:layout>
        <c:manualLayout>
          <c:xMode val="edge"/>
          <c:yMode val="edge"/>
          <c:x val="8.4642817976443754E-2"/>
          <c:y val="4.245657817362994E-3"/>
          <c:w val="0.88496304257232461"/>
          <c:h val="0.12295168022030031"/>
        </c:manualLayout>
      </c:layout>
      <c:overlay val="0"/>
      <c:spPr>
        <a:noFill/>
        <a:ln>
          <a:noFill/>
          <a:round/>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round/>
            </a14:hiddenLine>
          </a:ext>
        </a:extLst>
      </c:spPr>
      <c:txPr>
        <a:bodyPr/>
        <a:lstStyle/>
        <a:p>
          <a:pPr>
            <a:defRPr sz="900"/>
          </a:pPr>
          <a:endParaRPr lang="en-US"/>
        </a:p>
      </c:txPr>
    </c:legend>
    <c:plotVisOnly val="1"/>
    <c:dispBlanksAs val="gap"/>
    <c:showDLblsOverMax val="0"/>
  </c:chart>
  <c:spPr>
    <a:noFill/>
    <a:extLst>
      <a:ext uri="{909E8E84-426E-40DD-AFC4-6F175D3DCCD1}">
        <a14:hiddenFill xmlns:a14="http://schemas.microsoft.com/office/drawing/2010/main">
          <a:solidFill>
            <a:srgbClr val="FFFFFF"/>
          </a:solidFill>
        </a14:hiddenFill>
      </a:ext>
    </a:extLst>
  </c:sp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3285764016894772"/>
          <c:w val="0.98906927548920154"/>
          <c:h val="0.86216215907014038"/>
        </c:manualLayout>
      </c:layout>
      <c:barChart>
        <c:barDir val="col"/>
        <c:grouping val="percentStacked"/>
        <c:varyColors val="0"/>
        <c:ser>
          <c:idx val="1"/>
          <c:order val="0"/>
          <c:tx>
            <c:strRef>
              <c:f>'Tableau C1.3a.'!$D$37</c:f>
              <c:strCache>
                <c:ptCount val="1"/>
                <c:pt idx="0">
                  <c:v>Formation en alternance emploi-études</c:v>
                </c:pt>
              </c:strCache>
            </c:strRef>
          </c:tx>
          <c:spPr>
            <a:solidFill>
              <a:schemeClr val="bg1">
                <a:lumMod val="65000"/>
              </a:schemeClr>
            </a:solidFill>
            <a:ln w="6350" cmpd="sng">
              <a:solidFill>
                <a:srgbClr val="000000"/>
              </a:solidFill>
              <a:round/>
            </a:ln>
            <a:effectLst/>
          </c:spPr>
          <c:invertIfNegative val="0"/>
          <c:cat>
            <c:strRef>
              <c:f>'Tableau C1.3a.'!$B$38:$B$58</c:f>
              <c:strCache>
                <c:ptCount val="21"/>
                <c:pt idx="0">
                  <c:v>Lettonie</c:v>
                </c:pt>
                <c:pt idx="1">
                  <c:v>Danemark</c:v>
                </c:pt>
                <c:pt idx="2">
                  <c:v>Hongrie</c:v>
                </c:pt>
                <c:pt idx="3">
                  <c:v>Suisse</c:v>
                </c:pt>
                <c:pt idx="4">
                  <c:v>Allemagne</c:v>
                </c:pt>
                <c:pt idx="5">
                  <c:v>Royaume-Uni</c:v>
                </c:pt>
                <c:pt idx="6">
                  <c:v>Autriche</c:v>
                </c:pt>
                <c:pt idx="7">
                  <c:v>Norvège</c:v>
                </c:pt>
                <c:pt idx="8">
                  <c:v>Moyenne de l'OCDE</c:v>
                </c:pt>
                <c:pt idx="9">
                  <c:v>France</c:v>
                </c:pt>
                <c:pt idx="10">
                  <c:v>Moyenne de l'UE-22</c:v>
                </c:pt>
                <c:pt idx="11">
                  <c:v>Luxembourg</c:v>
                </c:pt>
                <c:pt idx="12">
                  <c:v>Grèce</c:v>
                </c:pt>
                <c:pt idx="13">
                  <c:v>Israël</c:v>
                </c:pt>
                <c:pt idx="14">
                  <c:v>Rép. tchèque</c:v>
                </c:pt>
                <c:pt idx="15">
                  <c:v>Rép. slovaque</c:v>
                </c:pt>
                <c:pt idx="16">
                  <c:v>Chili</c:v>
                </c:pt>
                <c:pt idx="17">
                  <c:v>Belgique</c:v>
                </c:pt>
                <c:pt idx="18">
                  <c:v>Suède</c:v>
                </c:pt>
                <c:pt idx="19">
                  <c:v>Espagne</c:v>
                </c:pt>
                <c:pt idx="20">
                  <c:v>Estonie</c:v>
                </c:pt>
              </c:strCache>
            </c:strRef>
          </c:cat>
          <c:val>
            <c:numRef>
              <c:f>'Tableau C1.3a.'!$D$38:$D$58</c:f>
              <c:numCache>
                <c:formatCode>#,##0.00</c:formatCode>
                <c:ptCount val="21"/>
                <c:pt idx="0">
                  <c:v>22.941144443839001</c:v>
                </c:pt>
                <c:pt idx="1">
                  <c:v>11.645281343432</c:v>
                </c:pt>
                <c:pt idx="2">
                  <c:v>15.900425042617</c:v>
                </c:pt>
                <c:pt idx="3">
                  <c:v>35.956519968012998</c:v>
                </c:pt>
                <c:pt idx="4">
                  <c:v>14.908044840283001</c:v>
                </c:pt>
                <c:pt idx="5">
                  <c:v>13.139341266671</c:v>
                </c:pt>
                <c:pt idx="6">
                  <c:v>20.784869382257</c:v>
                </c:pt>
                <c:pt idx="7">
                  <c:v>9.1570131677292999</c:v>
                </c:pt>
                <c:pt idx="8">
                  <c:v>6.7381653499648895</c:v>
                </c:pt>
                <c:pt idx="9">
                  <c:v>6.2081831230319997</c:v>
                </c:pt>
                <c:pt idx="10">
                  <c:v>7.0234512632740511</c:v>
                </c:pt>
                <c:pt idx="11">
                  <c:v>7.9150057708446004</c:v>
                </c:pt>
                <c:pt idx="12">
                  <c:v>1.566431002511</c:v>
                </c:pt>
                <c:pt idx="13">
                  <c:v>2.2574272851680002</c:v>
                </c:pt>
                <c:pt idx="14">
                  <c:v>4.5584804456360999</c:v>
                </c:pt>
                <c:pt idx="15">
                  <c:v>3.5394996352603001</c:v>
                </c:pt>
                <c:pt idx="16">
                  <c:v>1.3992159392439001</c:v>
                </c:pt>
                <c:pt idx="17">
                  <c:v>2.2818063051008002</c:v>
                </c:pt>
                <c:pt idx="18">
                  <c:v>0.67714030639348999</c:v>
                </c:pt>
                <c:pt idx="19">
                  <c:v>0.16032518227476</c:v>
                </c:pt>
                <c:pt idx="20">
                  <c:v>0.19614464878085999</c:v>
                </c:pt>
              </c:numCache>
            </c:numRef>
          </c:val>
          <c:extLst>
            <c:ext xmlns:c16="http://schemas.microsoft.com/office/drawing/2014/chart" uri="{C3380CC4-5D6E-409C-BE32-E72D297353CC}">
              <c16:uniqueId val="{00000000-36E3-4961-90E4-D0BF60B2F7DF}"/>
            </c:ext>
          </c:extLst>
        </c:ser>
        <c:ser>
          <c:idx val="0"/>
          <c:order val="1"/>
          <c:tx>
            <c:strRef>
              <c:f>'Tableau C1.3a.'!$C$37</c:f>
              <c:strCache>
                <c:ptCount val="1"/>
                <c:pt idx="0">
                  <c:v>Autres filières professionnelles (Bac pro+CAP+BEP)</c:v>
                </c:pt>
              </c:strCache>
            </c:strRef>
          </c:tx>
          <c:spPr>
            <a:solidFill>
              <a:srgbClr val="E0EAAE"/>
            </a:solidFill>
            <a:ln w="6350" cmpd="sng">
              <a:solidFill>
                <a:srgbClr val="000000"/>
              </a:solidFill>
              <a:round/>
            </a:ln>
            <a:effectLst/>
          </c:spPr>
          <c:invertIfNegative val="0"/>
          <c:cat>
            <c:strRef>
              <c:f>'Tableau C1.3a.'!$B$38:$B$58</c:f>
              <c:strCache>
                <c:ptCount val="21"/>
                <c:pt idx="0">
                  <c:v>Lettonie</c:v>
                </c:pt>
                <c:pt idx="1">
                  <c:v>Danemark</c:v>
                </c:pt>
                <c:pt idx="2">
                  <c:v>Hongrie</c:v>
                </c:pt>
                <c:pt idx="3">
                  <c:v>Suisse</c:v>
                </c:pt>
                <c:pt idx="4">
                  <c:v>Allemagne</c:v>
                </c:pt>
                <c:pt idx="5">
                  <c:v>Royaume-Uni</c:v>
                </c:pt>
                <c:pt idx="6">
                  <c:v>Autriche</c:v>
                </c:pt>
                <c:pt idx="7">
                  <c:v>Norvège</c:v>
                </c:pt>
                <c:pt idx="8">
                  <c:v>Moyenne de l'OCDE</c:v>
                </c:pt>
                <c:pt idx="9">
                  <c:v>France</c:v>
                </c:pt>
                <c:pt idx="10">
                  <c:v>Moyenne de l'UE-22</c:v>
                </c:pt>
                <c:pt idx="11">
                  <c:v>Luxembourg</c:v>
                </c:pt>
                <c:pt idx="12">
                  <c:v>Grèce</c:v>
                </c:pt>
                <c:pt idx="13">
                  <c:v>Israël</c:v>
                </c:pt>
                <c:pt idx="14">
                  <c:v>Rép. tchèque</c:v>
                </c:pt>
                <c:pt idx="15">
                  <c:v>Rép. slovaque</c:v>
                </c:pt>
                <c:pt idx="16">
                  <c:v>Chili</c:v>
                </c:pt>
                <c:pt idx="17">
                  <c:v>Belgique</c:v>
                </c:pt>
                <c:pt idx="18">
                  <c:v>Suède</c:v>
                </c:pt>
                <c:pt idx="19">
                  <c:v>Espagne</c:v>
                </c:pt>
                <c:pt idx="20">
                  <c:v>Estonie</c:v>
                </c:pt>
              </c:strCache>
            </c:strRef>
          </c:cat>
          <c:val>
            <c:numRef>
              <c:f>'Tableau C1.3a.'!$C$38:$C$58</c:f>
              <c:numCache>
                <c:formatCode>#,##0.00</c:formatCode>
                <c:ptCount val="21"/>
                <c:pt idx="0">
                  <c:v>0</c:v>
                </c:pt>
                <c:pt idx="1">
                  <c:v>3.5858739428000774E-2</c:v>
                </c:pt>
                <c:pt idx="2">
                  <c:v>1.6063445524919988</c:v>
                </c:pt>
                <c:pt idx="3">
                  <c:v>3.9148408065420028</c:v>
                </c:pt>
                <c:pt idx="4">
                  <c:v>2.3535390504289992</c:v>
                </c:pt>
                <c:pt idx="5">
                  <c:v>10.164764234623998</c:v>
                </c:pt>
                <c:pt idx="6">
                  <c:v>22.807139325403</c:v>
                </c:pt>
                <c:pt idx="7">
                  <c:v>20.168371225564702</c:v>
                </c:pt>
                <c:pt idx="8">
                  <c:v>18.324538709200048</c:v>
                </c:pt>
                <c:pt idx="9">
                  <c:v>17.860706112822999</c:v>
                </c:pt>
                <c:pt idx="10">
                  <c:v>20.668984447543135</c:v>
                </c:pt>
                <c:pt idx="11">
                  <c:v>26.999172528745397</c:v>
                </c:pt>
                <c:pt idx="12">
                  <c:v>13.353891467547999</c:v>
                </c:pt>
                <c:pt idx="13">
                  <c:v>21.473196355140001</c:v>
                </c:pt>
                <c:pt idx="14">
                  <c:v>47.199064243177901</c:v>
                </c:pt>
                <c:pt idx="15">
                  <c:v>40.6385281082907</c:v>
                </c:pt>
                <c:pt idx="16">
                  <c:v>18.008836853880101</c:v>
                </c:pt>
                <c:pt idx="17">
                  <c:v>36.410719175316196</c:v>
                </c:pt>
                <c:pt idx="18">
                  <c:v>25.941846609267511</c:v>
                </c:pt>
                <c:pt idx="19">
                  <c:v>12.41996885155724</c:v>
                </c:pt>
                <c:pt idx="20">
                  <c:v>17.83650854558914</c:v>
                </c:pt>
              </c:numCache>
            </c:numRef>
          </c:val>
          <c:extLst>
            <c:ext xmlns:c16="http://schemas.microsoft.com/office/drawing/2014/chart" uri="{C3380CC4-5D6E-409C-BE32-E72D297353CC}">
              <c16:uniqueId val="{00000001-36E3-4961-90E4-D0BF60B2F7DF}"/>
            </c:ext>
          </c:extLst>
        </c:ser>
        <c:dLbls>
          <c:showLegendKey val="0"/>
          <c:showVal val="0"/>
          <c:showCatName val="0"/>
          <c:showSerName val="0"/>
          <c:showPercent val="0"/>
          <c:showBubbleSize val="0"/>
        </c:dLbls>
        <c:gapWidth val="150"/>
        <c:overlap val="100"/>
        <c:axId val="100410880"/>
        <c:axId val="100412416"/>
      </c:barChart>
      <c:catAx>
        <c:axId val="100410880"/>
        <c:scaling>
          <c:orientation val="minMax"/>
        </c:scaling>
        <c:delete val="0"/>
        <c:axPos val="b"/>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5400000" vert="horz"/>
          <a:lstStyle/>
          <a:p>
            <a:pPr>
              <a:defRPr sz="1400" b="0" i="0">
                <a:solidFill>
                  <a:srgbClr val="000000"/>
                </a:solidFill>
                <a:latin typeface="Arial Narrow"/>
                <a:ea typeface="Arial Narrow"/>
                <a:cs typeface="Arial Narrow"/>
              </a:defRPr>
            </a:pPr>
            <a:endParaRPr lang="en-US"/>
          </a:p>
        </c:txPr>
        <c:crossAx val="100412416"/>
        <c:crosses val="autoZero"/>
        <c:auto val="1"/>
        <c:lblAlgn val="ctr"/>
        <c:lblOffset val="0"/>
        <c:tickLblSkip val="1"/>
        <c:noMultiLvlLbl val="0"/>
      </c:catAx>
      <c:valAx>
        <c:axId val="100412416"/>
        <c:scaling>
          <c:orientation val="minMax"/>
        </c:scaling>
        <c:delete val="0"/>
        <c:axPos val="l"/>
        <c:majorGridlines>
          <c:spPr>
            <a:ln w="9525" cmpd="sng">
              <a:solidFill>
                <a:srgbClr val="CCCCCC"/>
              </a:solidFill>
              <a:prstDash val="solid"/>
            </a:ln>
          </c:spPr>
        </c:majorGridlines>
        <c:numFmt formatCode="0%"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800" b="0" i="0">
                <a:solidFill>
                  <a:srgbClr val="000000"/>
                </a:solidFill>
                <a:latin typeface="Arial Narrow"/>
                <a:ea typeface="Arial Narrow"/>
                <a:cs typeface="Arial Narrow"/>
              </a:defRPr>
            </a:pPr>
            <a:endParaRPr lang="en-US"/>
          </a:p>
        </c:txPr>
        <c:crossAx val="100410880"/>
        <c:crosses val="autoZero"/>
        <c:crossBetween val="between"/>
      </c:valAx>
      <c:spPr>
        <a:solidFill>
          <a:srgbClr val="FFFFFF"/>
        </a:solidFill>
        <a:ln w="9525">
          <a:solidFill>
            <a:srgbClr val="000000"/>
          </a:solidFill>
        </a:ln>
      </c:spPr>
    </c:plotArea>
    <c:legend>
      <c:legendPos val="r"/>
      <c:layout>
        <c:manualLayout>
          <c:xMode val="edge"/>
          <c:yMode val="edge"/>
          <c:x val="6.3984846400942763E-2"/>
          <c:y val="1.9920803043647736E-2"/>
          <c:w val="0.93025612494971432"/>
          <c:h val="7.4703011413679007E-2"/>
        </c:manualLayout>
      </c:layout>
      <c:overlay val="1"/>
      <c:spPr>
        <a:noFill/>
        <a:ln>
          <a:noFill/>
          <a:round/>
        </a:ln>
        <a:effectLst/>
        <a:extLst>
          <a:ext uri="{91240B29-F687-4F45-9708-019B960494DF}">
            <a14:hiddenLine xmlns:a14="http://schemas.microsoft.com/office/drawing/2010/main">
              <a:noFill/>
              <a:round/>
            </a14:hiddenLine>
          </a:ext>
        </a:extLst>
      </c:spPr>
      <c:txPr>
        <a:bodyPr/>
        <a:lstStyle/>
        <a:p>
          <a:pPr>
            <a:defRPr sz="1400" b="0" i="0">
              <a:solidFill>
                <a:srgbClr val="000000"/>
              </a:solidFill>
              <a:latin typeface="Arial Narrow"/>
              <a:ea typeface="Arial Narrow"/>
              <a:cs typeface="Arial Narrow"/>
            </a:defRPr>
          </a:pPr>
          <a:endParaRPr lang="en-US"/>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93165209560862E-2"/>
          <c:y val="0.1112346890433904"/>
          <c:w val="0.92807523111615375"/>
          <c:h val="0.62637760056350789"/>
        </c:manualLayout>
      </c:layout>
      <c:barChart>
        <c:barDir val="col"/>
        <c:grouping val="stacked"/>
        <c:varyColors val="0"/>
        <c:ser>
          <c:idx val="1"/>
          <c:order val="0"/>
          <c:tx>
            <c:strRef>
              <c:f>'Slide 16 A1 tertiary attinment '!$C$45</c:f>
              <c:strCache>
                <c:ptCount val="1"/>
                <c:pt idx="0">
                  <c:v>Niveau licence ou équivalent</c:v>
                </c:pt>
              </c:strCache>
            </c:strRef>
          </c:tx>
          <c:spPr>
            <a:ln>
              <a:solidFill>
                <a:schemeClr val="tx1"/>
              </a:solidFill>
            </a:ln>
          </c:spPr>
          <c:invertIfNegative val="0"/>
          <c:cat>
            <c:strRef>
              <c:f>'Slide 16 A1 tertiary attinment '!$A$48:$A$84</c:f>
              <c:strCache>
                <c:ptCount val="34"/>
                <c:pt idx="0">
                  <c:v>Canada </c:v>
                </c:pt>
                <c:pt idx="1">
                  <c:v>Luxembourg</c:v>
                </c:pt>
                <c:pt idx="2">
                  <c:v>Lituanie</c:v>
                </c:pt>
                <c:pt idx="3">
                  <c:v>Irlande</c:v>
                </c:pt>
                <c:pt idx="4">
                  <c:v>Royaume-Uni</c:v>
                </c:pt>
                <c:pt idx="5">
                  <c:v>Norvège</c:v>
                </c:pt>
                <c:pt idx="6">
                  <c:v>Australie</c:v>
                </c:pt>
                <c:pt idx="7">
                  <c:v>Israël</c:v>
                </c:pt>
                <c:pt idx="8">
                  <c:v>Suisse</c:v>
                </c:pt>
                <c:pt idx="9">
                  <c:v>Suède</c:v>
                </c:pt>
                <c:pt idx="10">
                  <c:v>États-Unis</c:v>
                </c:pt>
                <c:pt idx="11">
                  <c:v>Pays-Bas</c:v>
                </c:pt>
                <c:pt idx="12">
                  <c:v>Belgique</c:v>
                </c:pt>
                <c:pt idx="13">
                  <c:v>France </c:v>
                </c:pt>
                <c:pt idx="14">
                  <c:v>Pologne</c:v>
                </c:pt>
                <c:pt idx="15">
                  <c:v>Moyenne OCDE</c:v>
                </c:pt>
                <c:pt idx="16">
                  <c:v>Danemark</c:v>
                </c:pt>
                <c:pt idx="17">
                  <c:v>Espagne</c:v>
                </c:pt>
                <c:pt idx="18">
                  <c:v>Islande</c:v>
                </c:pt>
                <c:pt idx="19">
                  <c:v>Nouvelle-Zélande</c:v>
                </c:pt>
                <c:pt idx="20">
                  <c:v>Finlande</c:v>
                </c:pt>
                <c:pt idx="21">
                  <c:v>Estonie</c:v>
                </c:pt>
                <c:pt idx="22">
                  <c:v>Lettonie</c:v>
                </c:pt>
                <c:pt idx="23">
                  <c:v>Grèce</c:v>
                </c:pt>
                <c:pt idx="24">
                  <c:v>Autriche</c:v>
                </c:pt>
                <c:pt idx="25">
                  <c:v>Slovénie</c:v>
                </c:pt>
                <c:pt idx="26">
                  <c:v>Hongrie</c:v>
                </c:pt>
                <c:pt idx="27">
                  <c:v>Portugal </c:v>
                </c:pt>
                <c:pt idx="28">
                  <c:v>Rép. tchèque</c:v>
                </c:pt>
                <c:pt idx="29">
                  <c:v>Rep. slovaque</c:v>
                </c:pt>
                <c:pt idx="30">
                  <c:v>Allemagne</c:v>
                </c:pt>
                <c:pt idx="31">
                  <c:v>Chili</c:v>
                </c:pt>
                <c:pt idx="32">
                  <c:v>Turquie</c:v>
                </c:pt>
                <c:pt idx="33">
                  <c:v>Italie</c:v>
                </c:pt>
              </c:strCache>
            </c:strRef>
          </c:cat>
          <c:val>
            <c:numRef>
              <c:f>'Slide 16 A1 tertiary attinment '!$C$48:$C$84</c:f>
              <c:numCache>
                <c:formatCode>#,##0.00</c:formatCode>
                <c:ptCount val="34"/>
                <c:pt idx="0">
                  <c:v>24.148023605346999</c:v>
                </c:pt>
                <c:pt idx="1">
                  <c:v>16.640371322631999</c:v>
                </c:pt>
                <c:pt idx="2">
                  <c:v>37.995555877685</c:v>
                </c:pt>
                <c:pt idx="3">
                  <c:v>28.700080871581999</c:v>
                </c:pt>
                <c:pt idx="4">
                  <c:v>30.540761947631999</c:v>
                </c:pt>
                <c:pt idx="5">
                  <c:v>22.287048339843999</c:v>
                </c:pt>
                <c:pt idx="6">
                  <c:v>30.23557472229</c:v>
                </c:pt>
                <c:pt idx="7">
                  <c:v>26.897401809691999</c:v>
                </c:pt>
                <c:pt idx="8">
                  <c:v>24.376167297363001</c:v>
                </c:pt>
                <c:pt idx="9">
                  <c:v>22.168598175048999</c:v>
                </c:pt>
                <c:pt idx="10">
                  <c:v>24.857200622558999</c:v>
                </c:pt>
                <c:pt idx="11">
                  <c:v>26.361009597778001</c:v>
                </c:pt>
                <c:pt idx="12">
                  <c:v>23.068801879883001</c:v>
                </c:pt>
                <c:pt idx="13">
                  <c:v>12.114247322082001</c:v>
                </c:pt>
                <c:pt idx="14">
                  <c:v>11.343710899353001</c:v>
                </c:pt>
                <c:pt idx="15">
                  <c:v>20.678262016989947</c:v>
                </c:pt>
                <c:pt idx="16">
                  <c:v>22.413827896118001</c:v>
                </c:pt>
                <c:pt idx="17">
                  <c:v>11.228009223938001</c:v>
                </c:pt>
                <c:pt idx="18">
                  <c:v>25.678865432738998</c:v>
                </c:pt>
                <c:pt idx="19">
                  <c:v>31.998561859131001</c:v>
                </c:pt>
                <c:pt idx="20">
                  <c:v>25.839870452881001</c:v>
                </c:pt>
                <c:pt idx="21">
                  <c:v>23</c:v>
                </c:pt>
                <c:pt idx="22">
                  <c:v>23.048156738281001</c:v>
                </c:pt>
                <c:pt idx="23">
                  <c:v>33.672927856445</c:v>
                </c:pt>
                <c:pt idx="24">
                  <c:v>5.3109407424926998</c:v>
                </c:pt>
                <c:pt idx="25">
                  <c:v>12.486366271973001</c:v>
                </c:pt>
                <c:pt idx="26">
                  <c:v>15.675048828125</c:v>
                </c:pt>
                <c:pt idx="27">
                  <c:v>10.093267440796</c:v>
                </c:pt>
                <c:pt idx="28">
                  <c:v>10.621891975403001</c:v>
                </c:pt>
                <c:pt idx="29">
                  <c:v>6.0228881835937997</c:v>
                </c:pt>
                <c:pt idx="30">
                  <c:v>14.346347808838001</c:v>
                </c:pt>
                <c:pt idx="31">
                  <c:v>17.566326141356999</c:v>
                </c:pt>
                <c:pt idx="32">
                  <c:v>15.479338645935</c:v>
                </c:pt>
                <c:pt idx="33">
                  <c:v>8.8366813659668004</c:v>
                </c:pt>
              </c:numCache>
            </c:numRef>
          </c:val>
          <c:extLst>
            <c:ext xmlns:c16="http://schemas.microsoft.com/office/drawing/2014/chart" uri="{C3380CC4-5D6E-409C-BE32-E72D297353CC}">
              <c16:uniqueId val="{00000000-667C-4A82-9CF8-AA049C588801}"/>
            </c:ext>
          </c:extLst>
        </c:ser>
        <c:ser>
          <c:idx val="2"/>
          <c:order val="1"/>
          <c:tx>
            <c:strRef>
              <c:f>'Slide 16 A1 tertiary attinment '!$D$45</c:f>
              <c:strCache>
                <c:ptCount val="1"/>
                <c:pt idx="0">
                  <c:v>Niveau master, doctorat ou équivalent </c:v>
                </c:pt>
              </c:strCache>
            </c:strRef>
          </c:tx>
          <c:spPr>
            <a:ln>
              <a:solidFill>
                <a:schemeClr val="tx1"/>
              </a:solidFill>
            </a:ln>
          </c:spPr>
          <c:invertIfNegative val="0"/>
          <c:cat>
            <c:strRef>
              <c:f>'Slide 16 A1 tertiary attinment '!$A$48:$A$84</c:f>
              <c:strCache>
                <c:ptCount val="34"/>
                <c:pt idx="0">
                  <c:v>Canada </c:v>
                </c:pt>
                <c:pt idx="1">
                  <c:v>Luxembourg</c:v>
                </c:pt>
                <c:pt idx="2">
                  <c:v>Lituanie</c:v>
                </c:pt>
                <c:pt idx="3">
                  <c:v>Irlande</c:v>
                </c:pt>
                <c:pt idx="4">
                  <c:v>Royaume-Uni</c:v>
                </c:pt>
                <c:pt idx="5">
                  <c:v>Norvège</c:v>
                </c:pt>
                <c:pt idx="6">
                  <c:v>Australie</c:v>
                </c:pt>
                <c:pt idx="7">
                  <c:v>Israël</c:v>
                </c:pt>
                <c:pt idx="8">
                  <c:v>Suisse</c:v>
                </c:pt>
                <c:pt idx="9">
                  <c:v>Suède</c:v>
                </c:pt>
                <c:pt idx="10">
                  <c:v>États-Unis</c:v>
                </c:pt>
                <c:pt idx="11">
                  <c:v>Pays-Bas</c:v>
                </c:pt>
                <c:pt idx="12">
                  <c:v>Belgique</c:v>
                </c:pt>
                <c:pt idx="13">
                  <c:v>France </c:v>
                </c:pt>
                <c:pt idx="14">
                  <c:v>Pologne</c:v>
                </c:pt>
                <c:pt idx="15">
                  <c:v>Moyenne OCDE</c:v>
                </c:pt>
                <c:pt idx="16">
                  <c:v>Danemark</c:v>
                </c:pt>
                <c:pt idx="17">
                  <c:v>Espagne</c:v>
                </c:pt>
                <c:pt idx="18">
                  <c:v>Islande</c:v>
                </c:pt>
                <c:pt idx="19">
                  <c:v>Nouvelle-Zélande</c:v>
                </c:pt>
                <c:pt idx="20">
                  <c:v>Finlande</c:v>
                </c:pt>
                <c:pt idx="21">
                  <c:v>Estonie</c:v>
                </c:pt>
                <c:pt idx="22">
                  <c:v>Lettonie</c:v>
                </c:pt>
                <c:pt idx="23">
                  <c:v>Grèce</c:v>
                </c:pt>
                <c:pt idx="24">
                  <c:v>Autriche</c:v>
                </c:pt>
                <c:pt idx="25">
                  <c:v>Slovénie</c:v>
                </c:pt>
                <c:pt idx="26">
                  <c:v>Hongrie</c:v>
                </c:pt>
                <c:pt idx="27">
                  <c:v>Portugal </c:v>
                </c:pt>
                <c:pt idx="28">
                  <c:v>Rép. tchèque</c:v>
                </c:pt>
                <c:pt idx="29">
                  <c:v>Rep. slovaque</c:v>
                </c:pt>
                <c:pt idx="30">
                  <c:v>Allemagne</c:v>
                </c:pt>
                <c:pt idx="31">
                  <c:v>Chili</c:v>
                </c:pt>
                <c:pt idx="32">
                  <c:v>Turquie</c:v>
                </c:pt>
                <c:pt idx="33">
                  <c:v>Italie</c:v>
                </c:pt>
              </c:strCache>
            </c:strRef>
          </c:cat>
          <c:val>
            <c:numRef>
              <c:f>'Slide 16 A1 tertiary attinment '!$D$48:$D$84</c:f>
              <c:numCache>
                <c:formatCode>#,##0.00</c:formatCode>
                <c:ptCount val="34"/>
                <c:pt idx="0">
                  <c:v>9.1156177520752006</c:v>
                </c:pt>
                <c:pt idx="1">
                  <c:v>26.36513936519621</c:v>
                </c:pt>
                <c:pt idx="2">
                  <c:v>14.115064620971999</c:v>
                </c:pt>
                <c:pt idx="3">
                  <c:v>10.300343751907359</c:v>
                </c:pt>
                <c:pt idx="4">
                  <c:v>10.8946913480759</c:v>
                </c:pt>
                <c:pt idx="5">
                  <c:v>12.747959077358169</c:v>
                </c:pt>
                <c:pt idx="6">
                  <c:v>8.0415045619010801</c:v>
                </c:pt>
                <c:pt idx="7">
                  <c:v>7.7420165240764902</c:v>
                </c:pt>
                <c:pt idx="8">
                  <c:v>21.621695518493901</c:v>
                </c:pt>
                <c:pt idx="9">
                  <c:v>13.545689404010371</c:v>
                </c:pt>
                <c:pt idx="10">
                  <c:v>10.4583244323731</c:v>
                </c:pt>
                <c:pt idx="11">
                  <c:v>16.098470836878029</c:v>
                </c:pt>
                <c:pt idx="12">
                  <c:v>20.7979195117952</c:v>
                </c:pt>
                <c:pt idx="13">
                  <c:v>14.414911866187891</c:v>
                </c:pt>
                <c:pt idx="14">
                  <c:v>31.20415106415793</c:v>
                </c:pt>
                <c:pt idx="15">
                  <c:v>14.36525525646312</c:v>
                </c:pt>
                <c:pt idx="16">
                  <c:v>15.636924862861921</c:v>
                </c:pt>
                <c:pt idx="17">
                  <c:v>17.255948036909331</c:v>
                </c:pt>
                <c:pt idx="18">
                  <c:v>12.204655647278001</c:v>
                </c:pt>
                <c:pt idx="19">
                  <c:v>4.7405278384685401</c:v>
                </c:pt>
                <c:pt idx="20">
                  <c:v>13.999221473932201</c:v>
                </c:pt>
                <c:pt idx="21">
                  <c:v>16</c:v>
                </c:pt>
                <c:pt idx="22">
                  <c:v>10.912936210631999</c:v>
                </c:pt>
                <c:pt idx="23">
                  <c:v>3.7711157500743799</c:v>
                </c:pt>
                <c:pt idx="24">
                  <c:v>15.72507011890454</c:v>
                </c:pt>
                <c:pt idx="25">
                  <c:v>19.638624310493597</c:v>
                </c:pt>
                <c:pt idx="26">
                  <c:v>13.461926281451969</c:v>
                </c:pt>
                <c:pt idx="27">
                  <c:v>21.045854568481001</c:v>
                </c:pt>
                <c:pt idx="28">
                  <c:v>19.03537699580211</c:v>
                </c:pt>
                <c:pt idx="29">
                  <c:v>23.52125990390779</c:v>
                </c:pt>
                <c:pt idx="30">
                  <c:v>13.6553249359135</c:v>
                </c:pt>
                <c:pt idx="31">
                  <c:v>1.1341638565064001</c:v>
                </c:pt>
                <c:pt idx="32">
                  <c:v>2.1983471065759597</c:v>
                </c:pt>
                <c:pt idx="33">
                  <c:v>15.318757563829131</c:v>
                </c:pt>
              </c:numCache>
            </c:numRef>
          </c:val>
          <c:extLst>
            <c:ext xmlns:c16="http://schemas.microsoft.com/office/drawing/2014/chart" uri="{C3380CC4-5D6E-409C-BE32-E72D297353CC}">
              <c16:uniqueId val="{00000001-667C-4A82-9CF8-AA049C588801}"/>
            </c:ext>
          </c:extLst>
        </c:ser>
        <c:ser>
          <c:idx val="0"/>
          <c:order val="2"/>
          <c:tx>
            <c:strRef>
              <c:f>'Slide 16 A1 tertiary attinment '!$B$45</c:f>
              <c:strCache>
                <c:ptCount val="1"/>
                <c:pt idx="0">
                  <c:v>Tertiaire de cycle court (ISCED 5) : IUT/STS en France</c:v>
                </c:pt>
              </c:strCache>
            </c:strRef>
          </c:tx>
          <c:spPr>
            <a:solidFill>
              <a:srgbClr val="FFFF00"/>
            </a:solidFill>
            <a:ln>
              <a:solidFill>
                <a:schemeClr val="tx1"/>
              </a:solidFill>
            </a:ln>
          </c:spPr>
          <c:invertIfNegative val="0"/>
          <c:cat>
            <c:strRef>
              <c:f>'Slide 16 A1 tertiary attinment '!$A$48:$A$84</c:f>
              <c:strCache>
                <c:ptCount val="34"/>
                <c:pt idx="0">
                  <c:v>Canada </c:v>
                </c:pt>
                <c:pt idx="1">
                  <c:v>Luxembourg</c:v>
                </c:pt>
                <c:pt idx="2">
                  <c:v>Lituanie</c:v>
                </c:pt>
                <c:pt idx="3">
                  <c:v>Irlande</c:v>
                </c:pt>
                <c:pt idx="4">
                  <c:v>Royaume-Uni</c:v>
                </c:pt>
                <c:pt idx="5">
                  <c:v>Norvège</c:v>
                </c:pt>
                <c:pt idx="6">
                  <c:v>Australie</c:v>
                </c:pt>
                <c:pt idx="7">
                  <c:v>Israël</c:v>
                </c:pt>
                <c:pt idx="8">
                  <c:v>Suisse</c:v>
                </c:pt>
                <c:pt idx="9">
                  <c:v>Suède</c:v>
                </c:pt>
                <c:pt idx="10">
                  <c:v>États-Unis</c:v>
                </c:pt>
                <c:pt idx="11">
                  <c:v>Pays-Bas</c:v>
                </c:pt>
                <c:pt idx="12">
                  <c:v>Belgique</c:v>
                </c:pt>
                <c:pt idx="13">
                  <c:v>France </c:v>
                </c:pt>
                <c:pt idx="14">
                  <c:v>Pologne</c:v>
                </c:pt>
                <c:pt idx="15">
                  <c:v>Moyenne OCDE</c:v>
                </c:pt>
                <c:pt idx="16">
                  <c:v>Danemark</c:v>
                </c:pt>
                <c:pt idx="17">
                  <c:v>Espagne</c:v>
                </c:pt>
                <c:pt idx="18">
                  <c:v>Islande</c:v>
                </c:pt>
                <c:pt idx="19">
                  <c:v>Nouvelle-Zélande</c:v>
                </c:pt>
                <c:pt idx="20">
                  <c:v>Finlande</c:v>
                </c:pt>
                <c:pt idx="21">
                  <c:v>Estonie</c:v>
                </c:pt>
                <c:pt idx="22">
                  <c:v>Lettonie</c:v>
                </c:pt>
                <c:pt idx="23">
                  <c:v>Grèce</c:v>
                </c:pt>
                <c:pt idx="24">
                  <c:v>Autriche</c:v>
                </c:pt>
                <c:pt idx="25">
                  <c:v>Slovénie</c:v>
                </c:pt>
                <c:pt idx="26">
                  <c:v>Hongrie</c:v>
                </c:pt>
                <c:pt idx="27">
                  <c:v>Portugal </c:v>
                </c:pt>
                <c:pt idx="28">
                  <c:v>Rép. tchèque</c:v>
                </c:pt>
                <c:pt idx="29">
                  <c:v>Rep. slovaque</c:v>
                </c:pt>
                <c:pt idx="30">
                  <c:v>Allemagne</c:v>
                </c:pt>
                <c:pt idx="31">
                  <c:v>Chili</c:v>
                </c:pt>
                <c:pt idx="32">
                  <c:v>Turquie</c:v>
                </c:pt>
                <c:pt idx="33">
                  <c:v>Italie</c:v>
                </c:pt>
              </c:strCache>
            </c:strRef>
          </c:cat>
          <c:val>
            <c:numRef>
              <c:f>'Slide 16 A1 tertiary attinment '!$B$46:$B$84</c:f>
              <c:numCache>
                <c:formatCode>#,##0.00</c:formatCode>
                <c:ptCount val="34"/>
                <c:pt idx="0">
                  <c:v>24.4616355896</c:v>
                </c:pt>
                <c:pt idx="1">
                  <c:v>9.9226226806640998</c:v>
                </c:pt>
                <c:pt idx="2">
                  <c:v>0</c:v>
                </c:pt>
                <c:pt idx="3">
                  <c:v>11.767482757568001</c:v>
                </c:pt>
                <c:pt idx="4">
                  <c:v>7.7505311965942001</c:v>
                </c:pt>
                <c:pt idx="5">
                  <c:v>13.973162651061999</c:v>
                </c:pt>
                <c:pt idx="6">
                  <c:v>9.8543119430541992</c:v>
                </c:pt>
                <c:pt idx="7">
                  <c:v>11.366128921509</c:v>
                </c:pt>
                <c:pt idx="8">
                  <c:v>0</c:v>
                </c:pt>
                <c:pt idx="9">
                  <c:v>10.263835906982001</c:v>
                </c:pt>
                <c:pt idx="10">
                  <c:v>10.348284721374</c:v>
                </c:pt>
                <c:pt idx="11">
                  <c:v>1.8277840614319001</c:v>
                </c:pt>
                <c:pt idx="12">
                  <c:v>0.37235903739928999</c:v>
                </c:pt>
                <c:pt idx="13">
                  <c:v>17.526563644408998</c:v>
                </c:pt>
                <c:pt idx="14">
                  <c:v>5.3676865994929997E-2</c:v>
                </c:pt>
                <c:pt idx="15">
                  <c:v>7.4116598757604741</c:v>
                </c:pt>
                <c:pt idx="16">
                  <c:v>4.0798525810242001</c:v>
                </c:pt>
                <c:pt idx="17">
                  <c:v>12.993443489075</c:v>
                </c:pt>
                <c:pt idx="18">
                  <c:v>2.5762910842895002</c:v>
                </c:pt>
                <c:pt idx="19">
                  <c:v>3.6631350517272998</c:v>
                </c:pt>
                <c:pt idx="20">
                  <c:v>0.46905881166458002</c:v>
                </c:pt>
                <c:pt idx="21">
                  <c:v>1</c:v>
                </c:pt>
                <c:pt idx="22">
                  <c:v>4.9939823150634997</c:v>
                </c:pt>
                <c:pt idx="23">
                  <c:v>1.2228263616562001</c:v>
                </c:pt>
                <c:pt idx="24">
                  <c:v>17.367137908936002</c:v>
                </c:pt>
                <c:pt idx="25">
                  <c:v>5.9552245140076003</c:v>
                </c:pt>
                <c:pt idx="26">
                  <c:v>2.9721052646636998</c:v>
                </c:pt>
                <c:pt idx="27">
                  <c:v>0</c:v>
                </c:pt>
                <c:pt idx="28">
                  <c:v>0.23007954657078</c:v>
                </c:pt>
                <c:pt idx="29">
                  <c:v>0.28194624185562001</c:v>
                </c:pt>
                <c:pt idx="30">
                  <c:v>0.42113113403320002</c:v>
                </c:pt>
                <c:pt idx="31">
                  <c:v>8.5719919204712003</c:v>
                </c:pt>
                <c:pt idx="32">
                  <c:v>7.1157026290893999</c:v>
                </c:pt>
                <c:pt idx="33">
                  <c:v>0</c:v>
                </c:pt>
              </c:numCache>
            </c:numRef>
          </c:val>
          <c:extLst>
            <c:ext xmlns:c16="http://schemas.microsoft.com/office/drawing/2014/chart" uri="{C3380CC4-5D6E-409C-BE32-E72D297353CC}">
              <c16:uniqueId val="{00000002-667C-4A82-9CF8-AA049C588801}"/>
            </c:ext>
          </c:extLst>
        </c:ser>
        <c:dLbls>
          <c:showLegendKey val="0"/>
          <c:showVal val="0"/>
          <c:showCatName val="0"/>
          <c:showSerName val="0"/>
          <c:showPercent val="0"/>
          <c:showBubbleSize val="0"/>
        </c:dLbls>
        <c:gapWidth val="150"/>
        <c:overlap val="100"/>
        <c:axId val="100464896"/>
        <c:axId val="100466688"/>
      </c:barChart>
      <c:catAx>
        <c:axId val="100464896"/>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low"/>
        <c:spPr>
          <a:ln>
            <a:noFill/>
          </a:ln>
        </c:spPr>
        <c:txPr>
          <a:bodyPr rot="-5400000" vert="horz"/>
          <a:lstStyle/>
          <a:p>
            <a:pPr>
              <a:defRPr sz="1200" b="0" i="0" u="none" strike="noStrike" baseline="0">
                <a:solidFill>
                  <a:srgbClr val="254061"/>
                </a:solidFill>
                <a:latin typeface="Arial"/>
                <a:ea typeface="Arial"/>
                <a:cs typeface="Arial"/>
              </a:defRPr>
            </a:pPr>
            <a:endParaRPr lang="en-US"/>
          </a:p>
        </c:txPr>
        <c:crossAx val="100466688"/>
        <c:crosses val="autoZero"/>
        <c:auto val="1"/>
        <c:lblAlgn val="ctr"/>
        <c:lblOffset val="100"/>
        <c:tickLblSkip val="1"/>
        <c:noMultiLvlLbl val="0"/>
      </c:catAx>
      <c:valAx>
        <c:axId val="100466688"/>
        <c:scaling>
          <c:orientation val="minMax"/>
          <c:max val="60"/>
          <c:min val="0"/>
        </c:scaling>
        <c:delete val="0"/>
        <c:axPos val="l"/>
        <c:majorGridlines>
          <c:spPr>
            <a:ln>
              <a:solidFill>
                <a:sysClr val="window" lastClr="FFFFFF">
                  <a:lumMod val="85000"/>
                </a:sysClr>
              </a:solidFill>
            </a:ln>
          </c:spPr>
        </c:majorGridlines>
        <c:numFmt formatCode="#\ ##0" sourceLinked="0"/>
        <c:majorTickMark val="out"/>
        <c:minorTickMark val="none"/>
        <c:tickLblPos val="nextTo"/>
        <c:spPr>
          <a:ln>
            <a:solidFill>
              <a:srgbClr val="254061"/>
            </a:solidFill>
          </a:ln>
        </c:spPr>
        <c:txPr>
          <a:bodyPr rot="0" vert="horz"/>
          <a:lstStyle/>
          <a:p>
            <a:pPr>
              <a:defRPr sz="1000" b="0" i="0" u="none" strike="noStrike" baseline="0">
                <a:solidFill>
                  <a:srgbClr val="254061"/>
                </a:solidFill>
                <a:latin typeface="Arial"/>
                <a:ea typeface="Arial"/>
                <a:cs typeface="Arial"/>
              </a:defRPr>
            </a:pPr>
            <a:endParaRPr lang="en-US"/>
          </a:p>
        </c:txPr>
        <c:crossAx val="100464896"/>
        <c:crosses val="autoZero"/>
        <c:crossBetween val="between"/>
        <c:majorUnit val="5"/>
      </c:valAx>
      <c:spPr>
        <a:noFill/>
        <a:extLst>
          <a:ext uri="{909E8E84-426E-40DD-AFC4-6F175D3DCCD1}">
            <a14:hiddenFill xmlns:a14="http://schemas.microsoft.com/office/drawing/2010/main">
              <a:solidFill>
                <a:sysClr val="window" lastClr="FFFFFF"/>
              </a:solidFill>
            </a14:hiddenFill>
          </a:ext>
        </a:extLst>
      </c:spPr>
    </c:plotArea>
    <c:legend>
      <c:legendPos val="t"/>
      <c:legendEntry>
        <c:idx val="0"/>
        <c:txPr>
          <a:bodyPr/>
          <a:lstStyle/>
          <a:p>
            <a:pPr>
              <a:defRPr sz="1200" b="0" i="0" u="none" strike="noStrike" baseline="0">
                <a:solidFill>
                  <a:sysClr val="windowText" lastClr="000000"/>
                </a:solidFill>
                <a:latin typeface="Arial"/>
                <a:ea typeface="Arial"/>
                <a:cs typeface="Arial"/>
              </a:defRPr>
            </a:pPr>
            <a:endParaRPr lang="en-US"/>
          </a:p>
        </c:txPr>
      </c:legendEntry>
      <c:legendEntry>
        <c:idx val="1"/>
        <c:txPr>
          <a:bodyPr/>
          <a:lstStyle/>
          <a:p>
            <a:pPr>
              <a:defRPr sz="1200" b="0" i="0" u="none" strike="noStrike" baseline="0">
                <a:solidFill>
                  <a:sysClr val="windowText" lastClr="000000"/>
                </a:solidFill>
                <a:latin typeface="Arial"/>
                <a:ea typeface="Arial"/>
                <a:cs typeface="Arial"/>
              </a:defRPr>
            </a:pPr>
            <a:endParaRPr lang="en-US"/>
          </a:p>
        </c:txPr>
      </c:legendEntry>
      <c:legendEntry>
        <c:idx val="2"/>
        <c:txPr>
          <a:bodyPr/>
          <a:lstStyle/>
          <a:p>
            <a:pPr>
              <a:defRPr sz="1200" b="0" i="0" u="none" strike="noStrike" baseline="0">
                <a:solidFill>
                  <a:sysClr val="windowText" lastClr="000000"/>
                </a:solidFill>
                <a:latin typeface="Arial"/>
                <a:ea typeface="Arial"/>
                <a:cs typeface="Arial"/>
              </a:defRPr>
            </a:pPr>
            <a:endParaRPr lang="en-US"/>
          </a:p>
        </c:txPr>
      </c:legendEntry>
      <c:layout>
        <c:manualLayout>
          <c:xMode val="edge"/>
          <c:yMode val="edge"/>
          <c:x val="0.13580852127541385"/>
          <c:y val="8.9424576117929321E-4"/>
          <c:w val="0.84485322337922053"/>
          <c:h val="9.8172386166795231E-2"/>
        </c:manualLayout>
      </c:layout>
      <c:overlay val="0"/>
      <c:spPr>
        <a:noFill/>
        <a:ln>
          <a:noFill/>
          <a:roun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noFill/>
              <a:round/>
            </a14:hiddenLine>
          </a:ext>
        </a:extLst>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noFill/>
    <a:extLst>
      <a:ext uri="{909E8E84-426E-40DD-AFC4-6F175D3DCCD1}">
        <a14:hiddenFill xmlns:a14="http://schemas.microsoft.com/office/drawing/2010/main">
          <a:noFill/>
        </a14:hiddenFill>
      </a:ext>
    </a:ex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69592476489029E-2"/>
          <c:y val="0.16369874998501899"/>
          <c:w val="0.85507627952755894"/>
          <c:h val="0.54331188053548096"/>
        </c:manualLayout>
      </c:layout>
      <c:barChart>
        <c:barDir val="col"/>
        <c:grouping val="stacked"/>
        <c:varyColors val="0"/>
        <c:ser>
          <c:idx val="1"/>
          <c:order val="0"/>
          <c:tx>
            <c:strRef>
              <c:f>'Slide 19 Chart B2.2.T'!$B$44</c:f>
              <c:strCache>
                <c:ptCount val="1"/>
                <c:pt idx="0">
                  <c:v>Dépenses publiques au titre des établissements d’enseignement</c:v>
                </c:pt>
              </c:strCache>
            </c:strRef>
          </c:tx>
          <c:spPr>
            <a:solidFill>
              <a:srgbClr val="007A37"/>
            </a:solidFill>
            <a:ln w="12700">
              <a:solidFill>
                <a:srgbClr val="000000"/>
              </a:solidFill>
              <a:prstDash val="solid"/>
            </a:ln>
          </c:spPr>
          <c:invertIfNegative val="0"/>
          <c:cat>
            <c:strRef>
              <c:f>'Slide 19 Chart B2.2.T'!$A$45:$A$81</c:f>
              <c:strCache>
                <c:ptCount val="37"/>
                <c:pt idx="0">
                  <c:v>Finlande</c:v>
                </c:pt>
                <c:pt idx="1">
                  <c:v>Autriche</c:v>
                </c:pt>
                <c:pt idx="2">
                  <c:v>Norvège</c:v>
                </c:pt>
                <c:pt idx="3">
                  <c:v>Suède</c:v>
                </c:pt>
                <c:pt idx="4">
                  <c:v>Canada </c:v>
                </c:pt>
                <c:pt idx="5">
                  <c:v>États-Unis</c:v>
                </c:pt>
                <c:pt idx="6">
                  <c:v>Estonie</c:v>
                </c:pt>
                <c:pt idx="7">
                  <c:v>Belgique</c:v>
                </c:pt>
                <c:pt idx="8">
                  <c:v>Pays-Bas</c:v>
                </c:pt>
                <c:pt idx="9">
                  <c:v>France </c:v>
                </c:pt>
                <c:pt idx="10">
                  <c:v>Suisse</c:v>
                </c:pt>
                <c:pt idx="11">
                  <c:v>Allemagne</c:v>
                </c:pt>
                <c:pt idx="12">
                  <c:v>Slovénie</c:v>
                </c:pt>
                <c:pt idx="13">
                  <c:v>Turquie</c:v>
                </c:pt>
                <c:pt idx="14">
                  <c:v>Nouvelle-Zélande</c:v>
                </c:pt>
                <c:pt idx="15">
                  <c:v>Rép. tchèque</c:v>
                </c:pt>
                <c:pt idx="16">
                  <c:v>Royaume-Uni</c:v>
                </c:pt>
                <c:pt idx="17">
                  <c:v>Pologne</c:v>
                </c:pt>
                <c:pt idx="18">
                  <c:v>Islande</c:v>
                </c:pt>
                <c:pt idx="19">
                  <c:v>Chili</c:v>
                </c:pt>
                <c:pt idx="20">
                  <c:v>Lettonie</c:v>
                </c:pt>
                <c:pt idx="21">
                  <c:v>Irlande</c:v>
                </c:pt>
                <c:pt idx="22">
                  <c:v>Espagne</c:v>
                </c:pt>
                <c:pt idx="23">
                  <c:v>Mexique</c:v>
                </c:pt>
                <c:pt idx="24">
                  <c:v>Rép. Slovaque</c:v>
                </c:pt>
                <c:pt idx="25">
                  <c:v>Portugal </c:v>
                </c:pt>
                <c:pt idx="26">
                  <c:v>Brésil</c:v>
                </c:pt>
                <c:pt idx="27">
                  <c:v>Colombie</c:v>
                </c:pt>
                <c:pt idx="28">
                  <c:v>Israël</c:v>
                </c:pt>
                <c:pt idx="29">
                  <c:v>Féd. de Russie</c:v>
                </c:pt>
                <c:pt idx="30">
                  <c:v>Australie</c:v>
                </c:pt>
                <c:pt idx="31">
                  <c:v>Corée</c:v>
                </c:pt>
                <c:pt idx="32">
                  <c:v>Italie</c:v>
                </c:pt>
                <c:pt idx="33">
                  <c:v>Hongrie</c:v>
                </c:pt>
                <c:pt idx="34">
                  <c:v>Indonésie</c:v>
                </c:pt>
                <c:pt idx="35">
                  <c:v>Japon</c:v>
                </c:pt>
                <c:pt idx="36">
                  <c:v>Luxembourg</c:v>
                </c:pt>
              </c:strCache>
            </c:strRef>
          </c:cat>
          <c:val>
            <c:numRef>
              <c:f>'Slide 19 Chart B2.2.T'!$B$45:$B$81</c:f>
              <c:numCache>
                <c:formatCode>0.0</c:formatCode>
                <c:ptCount val="37"/>
                <c:pt idx="0">
                  <c:v>1.7819953526810732</c:v>
                </c:pt>
                <c:pt idx="1">
                  <c:v>1.7391302485517259</c:v>
                </c:pt>
                <c:pt idx="2">
                  <c:v>1.5792924529329375</c:v>
                </c:pt>
                <c:pt idx="3">
                  <c:v>1.5124823735345203</c:v>
                </c:pt>
                <c:pt idx="4">
                  <c:v>1.4670969729473888</c:v>
                </c:pt>
                <c:pt idx="5">
                  <c:v>1.4097537002289802</c:v>
                </c:pt>
                <c:pt idx="6">
                  <c:v>1.4060545271456368</c:v>
                </c:pt>
                <c:pt idx="7">
                  <c:v>1.3969543184666342</c:v>
                </c:pt>
                <c:pt idx="8">
                  <c:v>1.3674758538896699</c:v>
                </c:pt>
                <c:pt idx="9">
                  <c:v>1.2578985097981454</c:v>
                </c:pt>
                <c:pt idx="10">
                  <c:v>1.2353486979184178</c:v>
                </c:pt>
                <c:pt idx="11">
                  <c:v>1.2230243262075657</c:v>
                </c:pt>
                <c:pt idx="12">
                  <c:v>1.2179451146268883</c:v>
                </c:pt>
                <c:pt idx="13">
                  <c:v>1.2122357635043781</c:v>
                </c:pt>
                <c:pt idx="14">
                  <c:v>1.205330217417119</c:v>
                </c:pt>
                <c:pt idx="15">
                  <c:v>1.203666998333538</c:v>
                </c:pt>
                <c:pt idx="16">
                  <c:v>1.2001896965154357</c:v>
                </c:pt>
                <c:pt idx="17">
                  <c:v>1.1828594888900577</c:v>
                </c:pt>
                <c:pt idx="18">
                  <c:v>1.0562530132764121</c:v>
                </c:pt>
                <c:pt idx="19">
                  <c:v>1.0419967089476287</c:v>
                </c:pt>
                <c:pt idx="20">
                  <c:v>1.0326211507739043</c:v>
                </c:pt>
                <c:pt idx="21">
                  <c:v>1.0267456309433891</c:v>
                </c:pt>
                <c:pt idx="22">
                  <c:v>1.012063690935386</c:v>
                </c:pt>
                <c:pt idx="23">
                  <c:v>0.97383243934441199</c:v>
                </c:pt>
                <c:pt idx="24">
                  <c:v>0.96069144798589734</c:v>
                </c:pt>
                <c:pt idx="25">
                  <c:v>0.93241010098771626</c:v>
                </c:pt>
                <c:pt idx="26">
                  <c:v>0.93181999378994429</c:v>
                </c:pt>
                <c:pt idx="27">
                  <c:v>0.93144446414623572</c:v>
                </c:pt>
                <c:pt idx="28">
                  <c:v>0.9192729707328976</c:v>
                </c:pt>
                <c:pt idx="29">
                  <c:v>0.88505903905264383</c:v>
                </c:pt>
                <c:pt idx="30">
                  <c:v>0.87951056712147202</c:v>
                </c:pt>
                <c:pt idx="31">
                  <c:v>0.83585948529692444</c:v>
                </c:pt>
                <c:pt idx="32">
                  <c:v>0.80445406193399238</c:v>
                </c:pt>
                <c:pt idx="33">
                  <c:v>0.80313439999437963</c:v>
                </c:pt>
                <c:pt idx="34">
                  <c:v>0.55230510294956714</c:v>
                </c:pt>
                <c:pt idx="35">
                  <c:v>0.534564388048823</c:v>
                </c:pt>
                <c:pt idx="36">
                  <c:v>0.44867243288482606</c:v>
                </c:pt>
              </c:numCache>
            </c:numRef>
          </c:val>
          <c:extLst>
            <c:ext xmlns:c16="http://schemas.microsoft.com/office/drawing/2014/chart" uri="{C3380CC4-5D6E-409C-BE32-E72D297353CC}">
              <c16:uniqueId val="{00000000-602C-47F1-A21F-CA46FED5C64C}"/>
            </c:ext>
          </c:extLst>
        </c:ser>
        <c:ser>
          <c:idx val="0"/>
          <c:order val="1"/>
          <c:tx>
            <c:strRef>
              <c:f>'Slide 19 Chart B2.2.T'!$C$44</c:f>
              <c:strCache>
                <c:ptCount val="1"/>
                <c:pt idx="0">
                  <c:v>Dépenses privées au titre des établissements d’enseignement</c:v>
                </c:pt>
              </c:strCache>
            </c:strRef>
          </c:tx>
          <c:spPr>
            <a:solidFill>
              <a:srgbClr val="FF0000"/>
            </a:solidFill>
            <a:ln w="12700">
              <a:solidFill>
                <a:srgbClr val="000000"/>
              </a:solidFill>
              <a:prstDash val="solid"/>
            </a:ln>
          </c:spPr>
          <c:invertIfNegative val="0"/>
          <c:cat>
            <c:strRef>
              <c:f>'Slide 19 Chart B2.2.T'!$A$45:$A$81</c:f>
              <c:strCache>
                <c:ptCount val="37"/>
                <c:pt idx="0">
                  <c:v>Finlande</c:v>
                </c:pt>
                <c:pt idx="1">
                  <c:v>Autriche</c:v>
                </c:pt>
                <c:pt idx="2">
                  <c:v>Norvège</c:v>
                </c:pt>
                <c:pt idx="3">
                  <c:v>Suède</c:v>
                </c:pt>
                <c:pt idx="4">
                  <c:v>Canada </c:v>
                </c:pt>
                <c:pt idx="5">
                  <c:v>États-Unis</c:v>
                </c:pt>
                <c:pt idx="6">
                  <c:v>Estonie</c:v>
                </c:pt>
                <c:pt idx="7">
                  <c:v>Belgique</c:v>
                </c:pt>
                <c:pt idx="8">
                  <c:v>Pays-Bas</c:v>
                </c:pt>
                <c:pt idx="9">
                  <c:v>France </c:v>
                </c:pt>
                <c:pt idx="10">
                  <c:v>Suisse</c:v>
                </c:pt>
                <c:pt idx="11">
                  <c:v>Allemagne</c:v>
                </c:pt>
                <c:pt idx="12">
                  <c:v>Slovénie</c:v>
                </c:pt>
                <c:pt idx="13">
                  <c:v>Turquie</c:v>
                </c:pt>
                <c:pt idx="14">
                  <c:v>Nouvelle-Zélande</c:v>
                </c:pt>
                <c:pt idx="15">
                  <c:v>Rép. tchèque</c:v>
                </c:pt>
                <c:pt idx="16">
                  <c:v>Royaume-Uni</c:v>
                </c:pt>
                <c:pt idx="17">
                  <c:v>Pologne</c:v>
                </c:pt>
                <c:pt idx="18">
                  <c:v>Islande</c:v>
                </c:pt>
                <c:pt idx="19">
                  <c:v>Chili</c:v>
                </c:pt>
                <c:pt idx="20">
                  <c:v>Lettonie</c:v>
                </c:pt>
                <c:pt idx="21">
                  <c:v>Irlande</c:v>
                </c:pt>
                <c:pt idx="22">
                  <c:v>Espagne</c:v>
                </c:pt>
                <c:pt idx="23">
                  <c:v>Mexique</c:v>
                </c:pt>
                <c:pt idx="24">
                  <c:v>Rép. Slovaque</c:v>
                </c:pt>
                <c:pt idx="25">
                  <c:v>Portugal </c:v>
                </c:pt>
                <c:pt idx="26">
                  <c:v>Brésil</c:v>
                </c:pt>
                <c:pt idx="27">
                  <c:v>Colombie</c:v>
                </c:pt>
                <c:pt idx="28">
                  <c:v>Israël</c:v>
                </c:pt>
                <c:pt idx="29">
                  <c:v>Féd. de Russie</c:v>
                </c:pt>
                <c:pt idx="30">
                  <c:v>Australie</c:v>
                </c:pt>
                <c:pt idx="31">
                  <c:v>Corée</c:v>
                </c:pt>
                <c:pt idx="32">
                  <c:v>Italie</c:v>
                </c:pt>
                <c:pt idx="33">
                  <c:v>Hongrie</c:v>
                </c:pt>
                <c:pt idx="34">
                  <c:v>Indonésie</c:v>
                </c:pt>
                <c:pt idx="35">
                  <c:v>Japon</c:v>
                </c:pt>
                <c:pt idx="36">
                  <c:v>Luxembourg</c:v>
                </c:pt>
              </c:strCache>
            </c:strRef>
          </c:cat>
          <c:val>
            <c:numRef>
              <c:f>'Slide 19 Chart B2.2.T'!$C$45:$C$81</c:f>
              <c:numCache>
                <c:formatCode>0.0</c:formatCode>
                <c:ptCount val="37"/>
                <c:pt idx="0">
                  <c:v>6.576068704124774E-2</c:v>
                </c:pt>
                <c:pt idx="1">
                  <c:v>0</c:v>
                </c:pt>
                <c:pt idx="2">
                  <c:v>0</c:v>
                </c:pt>
                <c:pt idx="3">
                  <c:v>0.17394113656100738</c:v>
                </c:pt>
                <c:pt idx="4">
                  <c:v>1.0065542963646523</c:v>
                </c:pt>
                <c:pt idx="5">
                  <c:v>1.3835027616864088</c:v>
                </c:pt>
                <c:pt idx="6">
                  <c:v>0.21240570809084683</c:v>
                </c:pt>
                <c:pt idx="7">
                  <c:v>0</c:v>
                </c:pt>
                <c:pt idx="8">
                  <c:v>0.32999967019937576</c:v>
                </c:pt>
                <c:pt idx="9">
                  <c:v>0.1822186748437036</c:v>
                </c:pt>
                <c:pt idx="10">
                  <c:v>0</c:v>
                </c:pt>
                <c:pt idx="11">
                  <c:v>0</c:v>
                </c:pt>
                <c:pt idx="12">
                  <c:v>0</c:v>
                </c:pt>
                <c:pt idx="13">
                  <c:v>0.20514567028088826</c:v>
                </c:pt>
                <c:pt idx="14">
                  <c:v>0.68454991814669719</c:v>
                </c:pt>
                <c:pt idx="15">
                  <c:v>0.23951669754945629</c:v>
                </c:pt>
                <c:pt idx="16">
                  <c:v>0.59600241829890799</c:v>
                </c:pt>
                <c:pt idx="17">
                  <c:v>0.14600878534805783</c:v>
                </c:pt>
                <c:pt idx="18">
                  <c:v>0.10945191812276289</c:v>
                </c:pt>
                <c:pt idx="19">
                  <c:v>1.4837330501419355</c:v>
                </c:pt>
                <c:pt idx="20">
                  <c:v>0.32704959333900352</c:v>
                </c:pt>
                <c:pt idx="21">
                  <c:v>0.22864137339929017</c:v>
                </c:pt>
                <c:pt idx="22">
                  <c:v>0.22822373521311498</c:v>
                </c:pt>
                <c:pt idx="23">
                  <c:v>0.35250390159833034</c:v>
                </c:pt>
                <c:pt idx="24">
                  <c:v>7.5986116181049321E-2</c:v>
                </c:pt>
                <c:pt idx="25">
                  <c:v>0.40058997987601208</c:v>
                </c:pt>
                <c:pt idx="26">
                  <c:v>0</c:v>
                </c:pt>
                <c:pt idx="27">
                  <c:v>1.0038919801827644</c:v>
                </c:pt>
                <c:pt idx="28">
                  <c:v>0.65761745257430715</c:v>
                </c:pt>
                <c:pt idx="29">
                  <c:v>0.50471542405430403</c:v>
                </c:pt>
                <c:pt idx="30">
                  <c:v>0.71810124501625305</c:v>
                </c:pt>
                <c:pt idx="31">
                  <c:v>1.5018871538944925</c:v>
                </c:pt>
                <c:pt idx="32">
                  <c:v>0.13106690074366253</c:v>
                </c:pt>
                <c:pt idx="33">
                  <c:v>0.44664218807271872</c:v>
                </c:pt>
                <c:pt idx="34">
                  <c:v>0.20560656936808697</c:v>
                </c:pt>
                <c:pt idx="35">
                  <c:v>1.0119115367046432</c:v>
                </c:pt>
                <c:pt idx="36">
                  <c:v>-2.6975085645941681E-2</c:v>
                </c:pt>
              </c:numCache>
            </c:numRef>
          </c:val>
          <c:extLst>
            <c:ext xmlns:c16="http://schemas.microsoft.com/office/drawing/2014/chart" uri="{C3380CC4-5D6E-409C-BE32-E72D297353CC}">
              <c16:uniqueId val="{00000001-602C-47F1-A21F-CA46FED5C64C}"/>
            </c:ext>
          </c:extLst>
        </c:ser>
        <c:dLbls>
          <c:showLegendKey val="0"/>
          <c:showVal val="0"/>
          <c:showCatName val="0"/>
          <c:showSerName val="0"/>
          <c:showPercent val="0"/>
          <c:showBubbleSize val="0"/>
        </c:dLbls>
        <c:gapWidth val="150"/>
        <c:overlap val="100"/>
        <c:axId val="100492800"/>
        <c:axId val="100494336"/>
      </c:barChart>
      <c:lineChart>
        <c:grouping val="standard"/>
        <c:varyColors val="0"/>
        <c:ser>
          <c:idx val="4"/>
          <c:order val="2"/>
          <c:tx>
            <c:strRef>
              <c:f>'Slide 19 Chart B2.2.T'!$D$44</c:f>
              <c:strCache>
                <c:ptCount val="1"/>
                <c:pt idx="0">
                  <c:v>Moyenne OCDE</c:v>
                </c:pt>
              </c:strCache>
            </c:strRef>
          </c:tx>
          <c:spPr>
            <a:ln w="25400">
              <a:solidFill>
                <a:srgbClr val="000000"/>
              </a:solidFill>
              <a:prstDash val="solid"/>
            </a:ln>
          </c:spPr>
          <c:marker>
            <c:symbol val="none"/>
          </c:marker>
          <c:cat>
            <c:strRef>
              <c:f>'Slide 19 Chart B2.2.T'!$A$45:$A$81</c:f>
              <c:strCache>
                <c:ptCount val="37"/>
                <c:pt idx="0">
                  <c:v>Finlande</c:v>
                </c:pt>
                <c:pt idx="1">
                  <c:v>Autriche</c:v>
                </c:pt>
                <c:pt idx="2">
                  <c:v>Norvège</c:v>
                </c:pt>
                <c:pt idx="3">
                  <c:v>Suède</c:v>
                </c:pt>
                <c:pt idx="4">
                  <c:v>Canada </c:v>
                </c:pt>
                <c:pt idx="5">
                  <c:v>États-Unis</c:v>
                </c:pt>
                <c:pt idx="6">
                  <c:v>Estonie</c:v>
                </c:pt>
                <c:pt idx="7">
                  <c:v>Belgique</c:v>
                </c:pt>
                <c:pt idx="8">
                  <c:v>Pays-Bas</c:v>
                </c:pt>
                <c:pt idx="9">
                  <c:v>France </c:v>
                </c:pt>
                <c:pt idx="10">
                  <c:v>Suisse</c:v>
                </c:pt>
                <c:pt idx="11">
                  <c:v>Allemagne</c:v>
                </c:pt>
                <c:pt idx="12">
                  <c:v>Slovénie</c:v>
                </c:pt>
                <c:pt idx="13">
                  <c:v>Turquie</c:v>
                </c:pt>
                <c:pt idx="14">
                  <c:v>Nouvelle-Zélande</c:v>
                </c:pt>
                <c:pt idx="15">
                  <c:v>Rép. tchèque</c:v>
                </c:pt>
                <c:pt idx="16">
                  <c:v>Royaume-Uni</c:v>
                </c:pt>
                <c:pt idx="17">
                  <c:v>Pologne</c:v>
                </c:pt>
                <c:pt idx="18">
                  <c:v>Islande</c:v>
                </c:pt>
                <c:pt idx="19">
                  <c:v>Chili</c:v>
                </c:pt>
                <c:pt idx="20">
                  <c:v>Lettonie</c:v>
                </c:pt>
                <c:pt idx="21">
                  <c:v>Irlande</c:v>
                </c:pt>
                <c:pt idx="22">
                  <c:v>Espagne</c:v>
                </c:pt>
                <c:pt idx="23">
                  <c:v>Mexique</c:v>
                </c:pt>
                <c:pt idx="24">
                  <c:v>Rép. Slovaque</c:v>
                </c:pt>
                <c:pt idx="25">
                  <c:v>Portugal </c:v>
                </c:pt>
                <c:pt idx="26">
                  <c:v>Brésil</c:v>
                </c:pt>
                <c:pt idx="27">
                  <c:v>Colombie</c:v>
                </c:pt>
                <c:pt idx="28">
                  <c:v>Israël</c:v>
                </c:pt>
                <c:pt idx="29">
                  <c:v>Féd. de Russie</c:v>
                </c:pt>
                <c:pt idx="30">
                  <c:v>Australie</c:v>
                </c:pt>
                <c:pt idx="31">
                  <c:v>Corée</c:v>
                </c:pt>
                <c:pt idx="32">
                  <c:v>Italie</c:v>
                </c:pt>
                <c:pt idx="33">
                  <c:v>Hongrie</c:v>
                </c:pt>
                <c:pt idx="34">
                  <c:v>Indonésie</c:v>
                </c:pt>
                <c:pt idx="35">
                  <c:v>Japon</c:v>
                </c:pt>
                <c:pt idx="36">
                  <c:v>Luxembourg</c:v>
                </c:pt>
              </c:strCache>
            </c:strRef>
          </c:cat>
          <c:val>
            <c:numRef>
              <c:f>'Slide 19 Chart B2.2.T'!$D$45:$D$81</c:f>
              <c:numCache>
                <c:formatCode>0.0</c:formatCode>
                <c:ptCount val="37"/>
                <c:pt idx="0">
                  <c:v>1.5429119950727548</c:v>
                </c:pt>
                <c:pt idx="1">
                  <c:v>1.5429119950727548</c:v>
                </c:pt>
                <c:pt idx="2">
                  <c:v>1.5429119950727548</c:v>
                </c:pt>
                <c:pt idx="3">
                  <c:v>1.5429119950727548</c:v>
                </c:pt>
                <c:pt idx="4">
                  <c:v>1.5429119950727548</c:v>
                </c:pt>
                <c:pt idx="5">
                  <c:v>1.5429119950727548</c:v>
                </c:pt>
                <c:pt idx="6">
                  <c:v>1.5429119950727548</c:v>
                </c:pt>
                <c:pt idx="7">
                  <c:v>1.5429119950727548</c:v>
                </c:pt>
                <c:pt idx="8">
                  <c:v>1.5429119950727548</c:v>
                </c:pt>
                <c:pt idx="9">
                  <c:v>1.5429119950727548</c:v>
                </c:pt>
                <c:pt idx="10">
                  <c:v>1.5429119950727548</c:v>
                </c:pt>
                <c:pt idx="11">
                  <c:v>1.5429119950727548</c:v>
                </c:pt>
                <c:pt idx="12">
                  <c:v>1.5429119950727548</c:v>
                </c:pt>
                <c:pt idx="13">
                  <c:v>1.5429119950727548</c:v>
                </c:pt>
                <c:pt idx="14">
                  <c:v>1.5429119950727548</c:v>
                </c:pt>
                <c:pt idx="15">
                  <c:v>1.5429119950727548</c:v>
                </c:pt>
                <c:pt idx="16">
                  <c:v>1.5429119950727548</c:v>
                </c:pt>
                <c:pt idx="17">
                  <c:v>1.5429119950727548</c:v>
                </c:pt>
                <c:pt idx="18">
                  <c:v>1.5429119950727548</c:v>
                </c:pt>
                <c:pt idx="19">
                  <c:v>1.5429119950727548</c:v>
                </c:pt>
                <c:pt idx="20">
                  <c:v>1.5429119950727548</c:v>
                </c:pt>
                <c:pt idx="21">
                  <c:v>1.5429119950727548</c:v>
                </c:pt>
                <c:pt idx="22">
                  <c:v>1.5429119950727548</c:v>
                </c:pt>
                <c:pt idx="23">
                  <c:v>1.5429119950727548</c:v>
                </c:pt>
                <c:pt idx="24">
                  <c:v>1.5429119950727548</c:v>
                </c:pt>
                <c:pt idx="25">
                  <c:v>1.5429119950727548</c:v>
                </c:pt>
                <c:pt idx="26">
                  <c:v>1.5429119950727548</c:v>
                </c:pt>
                <c:pt idx="27">
                  <c:v>1.5429119950727548</c:v>
                </c:pt>
                <c:pt idx="28">
                  <c:v>1.5429119950727548</c:v>
                </c:pt>
                <c:pt idx="29">
                  <c:v>1.5429119950727548</c:v>
                </c:pt>
                <c:pt idx="30">
                  <c:v>1.5429119950727548</c:v>
                </c:pt>
                <c:pt idx="31">
                  <c:v>1.5429119950727548</c:v>
                </c:pt>
                <c:pt idx="32">
                  <c:v>1.5429119950727548</c:v>
                </c:pt>
                <c:pt idx="33">
                  <c:v>1.5429119950727548</c:v>
                </c:pt>
                <c:pt idx="34">
                  <c:v>1.5429119950727548</c:v>
                </c:pt>
                <c:pt idx="35">
                  <c:v>1.5429119950727548</c:v>
                </c:pt>
                <c:pt idx="36">
                  <c:v>1.5429119950727548</c:v>
                </c:pt>
              </c:numCache>
            </c:numRef>
          </c:val>
          <c:smooth val="0"/>
          <c:extLst>
            <c:ext xmlns:c16="http://schemas.microsoft.com/office/drawing/2014/chart" uri="{C3380CC4-5D6E-409C-BE32-E72D297353CC}">
              <c16:uniqueId val="{00000002-602C-47F1-A21F-CA46FED5C64C}"/>
            </c:ext>
          </c:extLst>
        </c:ser>
        <c:dLbls>
          <c:showLegendKey val="0"/>
          <c:showVal val="0"/>
          <c:showCatName val="0"/>
          <c:showSerName val="0"/>
          <c:showPercent val="0"/>
          <c:showBubbleSize val="0"/>
        </c:dLbls>
        <c:marker val="1"/>
        <c:smooth val="0"/>
        <c:axId val="100492800"/>
        <c:axId val="100494336"/>
      </c:lineChart>
      <c:catAx>
        <c:axId val="100492800"/>
        <c:scaling>
          <c:orientation val="minMax"/>
        </c:scaling>
        <c:delete val="0"/>
        <c:axPos val="b"/>
        <c:numFmt formatCode="General" sourceLinked="0"/>
        <c:majorTickMark val="out"/>
        <c:minorTickMark val="none"/>
        <c:tickLblPos val="nextTo"/>
        <c:spPr>
          <a:ln w="3175">
            <a:solidFill>
              <a:srgbClr val="254061"/>
            </a:solidFill>
            <a:prstDash val="solid"/>
          </a:ln>
        </c:spPr>
        <c:txPr>
          <a:bodyPr rot="-5400000" vert="horz"/>
          <a:lstStyle/>
          <a:p>
            <a:pPr>
              <a:defRPr sz="1200" b="0" i="0" u="none" strike="noStrike" baseline="0">
                <a:solidFill>
                  <a:srgbClr val="254061"/>
                </a:solidFill>
                <a:latin typeface="Arial"/>
                <a:ea typeface="Arial"/>
                <a:cs typeface="Arial"/>
              </a:defRPr>
            </a:pPr>
            <a:endParaRPr lang="en-US"/>
          </a:p>
        </c:txPr>
        <c:crossAx val="100494336"/>
        <c:crosses val="autoZero"/>
        <c:auto val="1"/>
        <c:lblAlgn val="ctr"/>
        <c:lblOffset val="100"/>
        <c:tickLblSkip val="1"/>
        <c:tickMarkSkip val="1"/>
        <c:noMultiLvlLbl val="0"/>
      </c:catAx>
      <c:valAx>
        <c:axId val="100494336"/>
        <c:scaling>
          <c:orientation val="minMax"/>
          <c:max val="3"/>
          <c:min val="0"/>
        </c:scaling>
        <c:delete val="0"/>
        <c:axPos val="l"/>
        <c:majorGridlines>
          <c:spPr>
            <a:ln w="3175">
              <a:solidFill>
                <a:srgbClr val="000000"/>
              </a:solidFill>
              <a:prstDash val="solid"/>
            </a:ln>
          </c:spPr>
        </c:majorGridlines>
        <c:title>
          <c:tx>
            <c:rich>
              <a:bodyPr rot="0" vert="horz"/>
              <a:lstStyle/>
              <a:p>
                <a:pPr algn="ctr">
                  <a:defRPr sz="1200" b="0" i="0" u="none" strike="noStrike" baseline="0">
                    <a:solidFill>
                      <a:srgbClr val="254061"/>
                    </a:solidFill>
                    <a:latin typeface="Arial"/>
                    <a:ea typeface="Arial"/>
                    <a:cs typeface="Arial"/>
                  </a:defRPr>
                </a:pPr>
                <a:r>
                  <a:rPr lang="en-GB" sz="1200">
                    <a:solidFill>
                      <a:srgbClr val="254061"/>
                    </a:solidFill>
                    <a:latin typeface="Arial"/>
                  </a:rPr>
                  <a:t>% of GDP</a:t>
                </a:r>
              </a:p>
            </c:rich>
          </c:tx>
          <c:layout>
            <c:manualLayout>
              <c:xMode val="edge"/>
              <c:yMode val="edge"/>
              <c:x val="8.163234388098296E-4"/>
              <c:y val="5.7625239707665331E-2"/>
            </c:manualLayout>
          </c:layout>
          <c:overlay val="0"/>
          <c:spPr>
            <a:noFill/>
            <a:ln w="25400">
              <a:noFill/>
            </a:ln>
          </c:spPr>
        </c:title>
        <c:numFmt formatCode="#\,##0.0" sourceLinked="0"/>
        <c:majorTickMark val="out"/>
        <c:minorTickMark val="none"/>
        <c:tickLblPos val="nextTo"/>
        <c:spPr>
          <a:ln w="3175">
            <a:solidFill>
              <a:srgbClr val="254061"/>
            </a:solidFill>
            <a:prstDash val="solid"/>
          </a:ln>
        </c:spPr>
        <c:txPr>
          <a:bodyPr rot="0" vert="horz"/>
          <a:lstStyle/>
          <a:p>
            <a:pPr>
              <a:defRPr sz="1000" b="0" i="0" u="none" strike="noStrike" baseline="0">
                <a:solidFill>
                  <a:srgbClr val="254061"/>
                </a:solidFill>
                <a:latin typeface="Arial"/>
                <a:ea typeface="Arial"/>
                <a:cs typeface="Arial"/>
              </a:defRPr>
            </a:pPr>
            <a:endParaRPr lang="en-US"/>
          </a:p>
        </c:txPr>
        <c:crossAx val="100492800"/>
        <c:crosses val="autoZero"/>
        <c:crossBetween val="between"/>
        <c:majorUnit val="0.5"/>
        <c:minorUnit val="0.5"/>
      </c:valAx>
      <c:spPr>
        <a:solidFill>
          <a:sysClr val="window" lastClr="FFFFFF">
            <a:lumMod val="75000"/>
          </a:sysClr>
        </a:solidFill>
      </c:spPr>
    </c:plotArea>
    <c:legend>
      <c:legendPos val="t"/>
      <c:legendEntry>
        <c:idx val="0"/>
        <c:txPr>
          <a:bodyPr/>
          <a:lstStyle/>
          <a:p>
            <a:pPr>
              <a:defRPr sz="1200">
                <a:solidFill>
                  <a:srgbClr val="254061"/>
                </a:solidFill>
                <a:latin typeface="Arial"/>
                <a:ea typeface="Arial"/>
                <a:cs typeface="Arial"/>
              </a:defRPr>
            </a:pPr>
            <a:endParaRPr lang="en-US"/>
          </a:p>
        </c:txPr>
      </c:legendEntry>
      <c:legendEntry>
        <c:idx val="1"/>
        <c:txPr>
          <a:bodyPr/>
          <a:lstStyle/>
          <a:p>
            <a:pPr>
              <a:defRPr sz="1200">
                <a:solidFill>
                  <a:srgbClr val="254061"/>
                </a:solidFill>
                <a:latin typeface="Arial"/>
                <a:ea typeface="Arial"/>
                <a:cs typeface="Arial"/>
              </a:defRPr>
            </a:pPr>
            <a:endParaRPr lang="en-US"/>
          </a:p>
        </c:txPr>
      </c:legendEntry>
      <c:legendEntry>
        <c:idx val="2"/>
        <c:txPr>
          <a:bodyPr/>
          <a:lstStyle/>
          <a:p>
            <a:pPr>
              <a:defRPr sz="1200">
                <a:solidFill>
                  <a:srgbClr val="254061"/>
                </a:solidFill>
                <a:latin typeface="Arial"/>
                <a:ea typeface="Arial"/>
                <a:cs typeface="Arial"/>
              </a:defRPr>
            </a:pPr>
            <a:endParaRPr lang="en-US"/>
          </a:p>
        </c:txPr>
      </c:legendEntry>
      <c:layout>
        <c:manualLayout>
          <c:xMode val="edge"/>
          <c:yMode val="edge"/>
          <c:x val="0.05"/>
          <c:y val="8.2191780821917804E-2"/>
          <c:w val="0.89999999999999991"/>
          <c:h val="5.690025048238833E-2"/>
        </c:manualLayout>
      </c:layout>
      <c:overlay val="0"/>
      <c:spPr>
        <a:noFill/>
        <a:ln>
          <a:noFill/>
          <a:round/>
        </a:ln>
        <a:effectLst/>
        <a:extLst>
          <a:ext uri="{909E8E84-426E-40DD-AFC4-6F175D3DCCD1}">
            <a14:hiddenFill xmlns:a14="http://schemas.microsoft.com/office/drawing/2010/main">
              <a:noFill/>
            </a14:hiddenFill>
          </a:ext>
          <a:ext uri="{91240B29-F687-4F45-9708-019B960494DF}">
            <a14:hiddenLine xmlns:a14="http://schemas.microsoft.com/office/drawing/2010/main">
              <a:noFill/>
              <a:round/>
            </a14:hiddenLine>
          </a:ext>
        </a:extLst>
      </c:spPr>
      <c:txPr>
        <a:bodyPr/>
        <a:lstStyle/>
        <a:p>
          <a:pPr>
            <a:defRPr sz="1050">
              <a:latin typeface="+mn-lt"/>
            </a:defRPr>
          </a:pPr>
          <a:endParaRPr lang="en-US"/>
        </a:p>
      </c:txPr>
    </c:legend>
    <c:plotVisOnly val="1"/>
    <c:dispBlanksAs val="gap"/>
    <c:showDLblsOverMax val="0"/>
  </c:chart>
  <c:spPr>
    <a:noFill/>
    <a:ln w="9525">
      <a:noFill/>
    </a:ln>
    <a:extLst>
      <a:ext uri="{909E8E84-426E-40DD-AFC4-6F175D3DCCD1}">
        <a14:hiddenFill xmlns:a14="http://schemas.microsoft.com/office/drawing/2010/main">
          <a:solidFill>
            <a:srgbClr val="FFFFFF"/>
          </a:solidFill>
        </a14:hiddenFill>
      </a:ext>
    </a:extLst>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34722222222225E-2"/>
          <c:y val="2.2899641577062003E-3"/>
          <c:w val="0.30696937321938361"/>
          <c:h val="0.99771003584229356"/>
        </c:manualLayout>
      </c:layout>
      <c:bubbleChart>
        <c:varyColors val="0"/>
        <c:ser>
          <c:idx val="0"/>
          <c:order val="0"/>
          <c:tx>
            <c:strRef>
              <c:f>Sheet1!$B$1</c:f>
              <c:strCache>
                <c:ptCount val="1"/>
                <c:pt idx="0">
                  <c:v>Y-Values</c:v>
                </c:pt>
              </c:strCache>
            </c:strRef>
          </c:tx>
          <c:spPr>
            <a:effectLst>
              <a:outerShdw blurRad="40005" dist="22860" dir="5400000" algn="ctr" rotWithShape="0">
                <a:srgbClr val="000000">
                  <a:alpha val="35000"/>
                </a:srgbClr>
              </a:outerShdw>
            </a:effectLst>
            <a:scene3d>
              <a:camera prst="orthographicFront"/>
              <a:lightRig rig="threePt" dir="t"/>
            </a:scene3d>
            <a:sp3d>
              <a:bevelT w="63500" h="25400"/>
            </a:sp3d>
          </c:spPr>
          <c:invertIfNegative val="0"/>
          <c:dPt>
            <c:idx val="0"/>
            <c:invertIfNegative val="0"/>
            <c:bubble3D val="0"/>
            <c:spPr>
              <a:solidFill>
                <a:srgbClr val="FF66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1-A452-45B6-8916-B8C553578F68}"/>
              </c:ext>
            </c:extLst>
          </c:dPt>
          <c:dPt>
            <c:idx val="1"/>
            <c:invertIfNegative val="0"/>
            <c:bubble3D val="0"/>
            <c:spPr>
              <a:solidFill>
                <a:srgbClr val="6699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3-A452-45B6-8916-B8C553578F68}"/>
              </c:ext>
            </c:extLst>
          </c:dPt>
          <c:dPt>
            <c:idx val="2"/>
            <c:invertIfNegative val="0"/>
            <c:bubble3D val="0"/>
            <c:spPr>
              <a:solidFill>
                <a:srgbClr val="FFC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5-A452-45B6-8916-B8C553578F68}"/>
              </c:ext>
            </c:extLst>
          </c:dPt>
          <c:dPt>
            <c:idx val="3"/>
            <c:invertIfNegative val="0"/>
            <c:bubble3D val="0"/>
            <c:spPr>
              <a:solidFill>
                <a:srgbClr val="CC99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7-A452-45B6-8916-B8C553578F68}"/>
              </c:ext>
            </c:extLst>
          </c:dPt>
          <c:dPt>
            <c:idx val="4"/>
            <c:invertIfNegative val="0"/>
            <c:bubble3D val="0"/>
            <c:spPr>
              <a:solidFill>
                <a:srgbClr val="99FF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9-A452-45B6-8916-B8C553578F68}"/>
              </c:ext>
            </c:extLst>
          </c:dPt>
          <c:dPt>
            <c:idx val="5"/>
            <c:invertIfNegative val="0"/>
            <c:bubble3D val="0"/>
            <c:spPr>
              <a:solidFill>
                <a:srgbClr val="0000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B-A452-45B6-8916-B8C553578F68}"/>
              </c:ext>
            </c:extLst>
          </c:dPt>
          <c:dPt>
            <c:idx val="6"/>
            <c:invertIfNegative val="0"/>
            <c:bubble3D val="0"/>
            <c:spPr>
              <a:solidFill>
                <a:srgbClr val="000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D-A452-45B6-8916-B8C553578F68}"/>
              </c:ext>
            </c:extLst>
          </c:dPt>
          <c:dPt>
            <c:idx val="7"/>
            <c:invertIfNegative val="0"/>
            <c:bubble3D val="0"/>
            <c:spPr>
              <a:solidFill>
                <a:srgbClr val="FF99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F-A452-45B6-8916-B8C553578F68}"/>
              </c:ext>
            </c:extLst>
          </c:dPt>
          <c:dPt>
            <c:idx val="8"/>
            <c:invertIfNegative val="0"/>
            <c:bubble3D val="0"/>
            <c:spPr>
              <a:solidFill>
                <a:srgbClr val="80008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1-A452-45B6-8916-B8C553578F68}"/>
              </c:ext>
            </c:extLst>
          </c:dPt>
          <c:dPt>
            <c:idx val="9"/>
            <c:invertIfNegative val="0"/>
            <c:bubble3D val="0"/>
            <c:spPr>
              <a:solidFill>
                <a:srgbClr val="0070C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3-A452-45B6-8916-B8C553578F68}"/>
              </c:ext>
            </c:extLst>
          </c:dPt>
          <c:dPt>
            <c:idx val="10"/>
            <c:invertIfNegative val="0"/>
            <c:bubble3D val="0"/>
            <c:spPr>
              <a:solidFill>
                <a:srgbClr val="FFFF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5-A452-45B6-8916-B8C553578F68}"/>
              </c:ext>
            </c:extLst>
          </c:dPt>
          <c:dPt>
            <c:idx val="11"/>
            <c:invertIfNegative val="0"/>
            <c:bubble3D val="0"/>
            <c:spPr>
              <a:solidFill>
                <a:srgbClr val="CC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7-A452-45B6-8916-B8C553578F68}"/>
              </c:ext>
            </c:extLst>
          </c:dPt>
          <c:dPt>
            <c:idx val="12"/>
            <c:invertIfNegative val="0"/>
            <c:bubble3D val="0"/>
            <c:spPr>
              <a:solidFill>
                <a:srgbClr val="008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9-A452-45B6-8916-B8C553578F68}"/>
              </c:ext>
            </c:extLst>
          </c:dPt>
          <c:dPt>
            <c:idx val="13"/>
            <c:invertIfNegative val="0"/>
            <c:bubble3D val="0"/>
            <c:spPr>
              <a:solidFill>
                <a:srgbClr val="FF66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B-A452-45B6-8916-B8C553578F68}"/>
              </c:ext>
            </c:extLst>
          </c:dPt>
          <c:dPt>
            <c:idx val="14"/>
            <c:invertIfNegative val="0"/>
            <c:bubble3D val="0"/>
            <c:spPr>
              <a:solidFill>
                <a:srgbClr val="5F5F5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D-A452-45B6-8916-B8C553578F68}"/>
              </c:ext>
            </c:extLst>
          </c:dPt>
          <c:dPt>
            <c:idx val="15"/>
            <c:invertIfNegative val="0"/>
            <c:bubble3D val="0"/>
            <c:spPr>
              <a:solidFill>
                <a:srgbClr val="0070C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F-A452-45B6-8916-B8C553578F68}"/>
              </c:ext>
            </c:extLst>
          </c:dPt>
          <c:dPt>
            <c:idx val="16"/>
            <c:invertIfNegative val="0"/>
            <c:bubble3D val="0"/>
            <c:spPr>
              <a:solidFill>
                <a:srgbClr val="92D05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1-A452-45B6-8916-B8C553578F68}"/>
              </c:ext>
            </c:extLst>
          </c:dPt>
          <c:dPt>
            <c:idx val="17"/>
            <c:invertIfNegative val="0"/>
            <c:bubble3D val="0"/>
            <c:spPr>
              <a:solidFill>
                <a:srgbClr val="FF0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3-A452-45B6-8916-B8C553578F68}"/>
              </c:ext>
            </c:extLst>
          </c:dPt>
          <c:dPt>
            <c:idx val="18"/>
            <c:invertIfNegative val="0"/>
            <c:bubble3D val="0"/>
            <c:spPr>
              <a:solidFill>
                <a:srgbClr val="D60093"/>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5-A452-45B6-8916-B8C553578F68}"/>
              </c:ext>
            </c:extLst>
          </c:dPt>
          <c:dPt>
            <c:idx val="19"/>
            <c:invertIfNegative val="0"/>
            <c:bubble3D val="0"/>
            <c:spPr>
              <a:solidFill>
                <a:srgbClr val="006666"/>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7-A452-45B6-8916-B8C553578F68}"/>
              </c:ext>
            </c:extLst>
          </c:dPt>
          <c:dPt>
            <c:idx val="20"/>
            <c:invertIfNegative val="0"/>
            <c:bubble3D val="0"/>
            <c:spPr>
              <a:solidFill>
                <a:srgbClr val="0DD112"/>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9-A452-45B6-8916-B8C553578F68}"/>
              </c:ext>
            </c:extLst>
          </c:dPt>
          <c:dPt>
            <c:idx val="21"/>
            <c:invertIfNegative val="0"/>
            <c:bubble3D val="0"/>
            <c:spPr>
              <a:solidFill>
                <a:srgbClr val="66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B-A452-45B6-8916-B8C553578F68}"/>
              </c:ext>
            </c:extLst>
          </c:dPt>
          <c:dPt>
            <c:idx val="22"/>
            <c:invertIfNegative val="0"/>
            <c:bubble3D val="0"/>
            <c:spPr>
              <a:solidFill>
                <a:srgbClr val="FF0066"/>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D-A452-45B6-8916-B8C553578F68}"/>
              </c:ext>
            </c:extLst>
          </c:dPt>
          <c:dPt>
            <c:idx val="23"/>
            <c:invertIfNegative val="0"/>
            <c:bubble3D val="0"/>
            <c:spPr>
              <a:solidFill>
                <a:srgbClr val="CC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F-A452-45B6-8916-B8C553578F68}"/>
              </c:ext>
            </c:extLst>
          </c:dPt>
          <c:dPt>
            <c:idx val="24"/>
            <c:invertIfNegative val="0"/>
            <c:bubble3D val="0"/>
            <c:spPr>
              <a:solidFill>
                <a:schemeClr val="tx2">
                  <a:lumMod val="40000"/>
                  <a:lumOff val="60000"/>
                </a:schemeClr>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1-A452-45B6-8916-B8C553578F68}"/>
              </c:ext>
            </c:extLst>
          </c:dPt>
          <c:dPt>
            <c:idx val="25"/>
            <c:invertIfNegative val="0"/>
            <c:bubble3D val="0"/>
            <c:spPr>
              <a:solidFill>
                <a:srgbClr val="7030A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3-A452-45B6-8916-B8C553578F68}"/>
              </c:ext>
            </c:extLst>
          </c:dPt>
          <c:dPt>
            <c:idx val="26"/>
            <c:invertIfNegative val="0"/>
            <c:bubble3D val="0"/>
            <c:spPr>
              <a:solidFill>
                <a:srgbClr val="00FF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5-A452-45B6-8916-B8C553578F68}"/>
              </c:ext>
            </c:extLst>
          </c:dPt>
          <c:dPt>
            <c:idx val="27"/>
            <c:invertIfNegative val="0"/>
            <c:bubble3D val="0"/>
            <c:spPr>
              <a:solidFill>
                <a:srgbClr val="F68444"/>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7-A452-45B6-8916-B8C553578F68}"/>
              </c:ext>
            </c:extLst>
          </c:dPt>
          <c:dPt>
            <c:idx val="28"/>
            <c:invertIfNegative val="0"/>
            <c:bubble3D val="0"/>
            <c:spPr>
              <a:solidFill>
                <a:srgbClr val="333333"/>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9-A452-45B6-8916-B8C553578F68}"/>
              </c:ext>
            </c:extLst>
          </c:dPt>
          <c:dPt>
            <c:idx val="29"/>
            <c:invertIfNegative val="0"/>
            <c:bubble3D val="0"/>
            <c:spPr>
              <a:solidFill>
                <a:srgbClr val="FF33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B-A452-45B6-8916-B8C553578F68}"/>
              </c:ext>
            </c:extLst>
          </c:dPt>
          <c:dPt>
            <c:idx val="30"/>
            <c:invertIfNegative val="0"/>
            <c:bubble3D val="0"/>
            <c:spPr>
              <a:solidFill>
                <a:srgbClr val="FFFF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D-A452-45B6-8916-B8C553578F68}"/>
              </c:ext>
            </c:extLst>
          </c:dPt>
          <c:dPt>
            <c:idx val="31"/>
            <c:invertIfNegative val="0"/>
            <c:bubble3D val="0"/>
            <c:spPr>
              <a:solidFill>
                <a:schemeClr val="accent1">
                  <a:lumMod val="50000"/>
                </a:schemeClr>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F-A452-45B6-8916-B8C553578F68}"/>
              </c:ext>
            </c:extLst>
          </c:dPt>
          <c:dPt>
            <c:idx val="32"/>
            <c:invertIfNegative val="0"/>
            <c:bubble3D val="0"/>
            <c:spPr>
              <a:solidFill>
                <a:srgbClr val="33CCCC"/>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41-A452-45B6-8916-B8C553578F68}"/>
              </c:ext>
            </c:extLst>
          </c:dPt>
          <c:dPt>
            <c:idx val="33"/>
            <c:invertIfNegative val="0"/>
            <c:bubble3D val="0"/>
            <c:spPr>
              <a:solidFill>
                <a:srgbClr val="CCFF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43-A452-45B6-8916-B8C553578F68}"/>
              </c:ext>
            </c:extLst>
          </c:dPt>
          <c:dLbls>
            <c:dLbl>
              <c:idx val="0"/>
              <c:tx>
                <c:rich>
                  <a:bodyPr/>
                  <a:lstStyle/>
                  <a:p>
                    <a:r>
                      <a:rPr lang="en-US" sz="1200" b="1" noProof="0" smtClean="0">
                        <a:solidFill>
                          <a:schemeClr val="bg1"/>
                        </a:solidFill>
                      </a:rPr>
                      <a:t>A</a:t>
                    </a:r>
                    <a:r>
                      <a:rPr lang="fr-FR" smtClean="0"/>
                      <a:t>ustralia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52-45B6-8916-B8C553578F68}"/>
                </c:ext>
              </c:extLst>
            </c:dLbl>
            <c:dLbl>
              <c:idx val="1"/>
              <c:tx>
                <c:rich>
                  <a:bodyPr/>
                  <a:lstStyle/>
                  <a:p>
                    <a:r>
                      <a:rPr lang="en-US" sz="1200" b="1" noProof="0" smtClean="0">
                        <a:solidFill>
                          <a:schemeClr val="bg1"/>
                        </a:solidFill>
                      </a:rPr>
                      <a:t>A</a:t>
                    </a:r>
                    <a:r>
                      <a:rPr lang="fr-FR" smtClean="0"/>
                      <a:t>ustria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52-45B6-8916-B8C553578F68}"/>
                </c:ext>
              </c:extLst>
            </c:dLbl>
            <c:dLbl>
              <c:idx val="2"/>
              <c:tx>
                <c:rich>
                  <a:bodyPr/>
                  <a:lstStyle/>
                  <a:p>
                    <a:r>
                      <a:rPr lang="en-US" noProof="0" smtClean="0">
                        <a:solidFill>
                          <a:schemeClr val="bg1"/>
                        </a:solidFill>
                      </a:rPr>
                      <a:t>B</a:t>
                    </a:r>
                    <a:r>
                      <a:rPr lang="en-US" noProof="0" smtClean="0"/>
                      <a:t>elgium</a:t>
                    </a:r>
                    <a:endParaRPr lang="en-US" noProof="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52-45B6-8916-B8C553578F68}"/>
                </c:ext>
              </c:extLst>
            </c:dLbl>
            <c:dLbl>
              <c:idx val="3"/>
              <c:tx>
                <c:rich>
                  <a:bodyPr/>
                  <a:lstStyle/>
                  <a:p>
                    <a:r>
                      <a:rPr lang="en-US" noProof="0" smtClean="0">
                        <a:solidFill>
                          <a:schemeClr val="bg1"/>
                        </a:solidFill>
                      </a:rPr>
                      <a:t>C</a:t>
                    </a:r>
                    <a:r>
                      <a:rPr lang="fr-FR" dirty="0" smtClean="0"/>
                      <a:t>anada</a:t>
                    </a:r>
                    <a:endParaRPr lang="fr-FR" baseline="0" dirty="0" smtClean="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52-45B6-8916-B8C553578F68}"/>
                </c:ext>
              </c:extLst>
            </c:dLbl>
            <c:dLbl>
              <c:idx val="4"/>
              <c:tx>
                <c:rich>
                  <a:bodyPr/>
                  <a:lstStyle/>
                  <a:p>
                    <a:r>
                      <a:rPr lang="en-US" noProof="0" smtClean="0">
                        <a:solidFill>
                          <a:schemeClr val="bg1"/>
                        </a:solidFill>
                      </a:rPr>
                      <a:t>C</a:t>
                    </a:r>
                    <a:r>
                      <a:rPr lang="fr-FR" smtClean="0"/>
                      <a:t>hile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52-45B6-8916-B8C553578F68}"/>
                </c:ext>
              </c:extLst>
            </c:dLbl>
            <c:dLbl>
              <c:idx val="5"/>
              <c:tx>
                <c:rich>
                  <a:bodyPr/>
                  <a:lstStyle/>
                  <a:p>
                    <a:r>
                      <a:rPr lang="fr-FR" dirty="0" err="1" smtClean="0"/>
                      <a:t>Czech</a:t>
                    </a:r>
                    <a:r>
                      <a:rPr lang="fr-FR" baseline="0" dirty="0" smtClean="0"/>
                      <a:t> </a:t>
                    </a:r>
                    <a:r>
                      <a:rPr lang="fr-FR" baseline="0" dirty="0" err="1" smtClean="0"/>
                      <a:t>Republic</a:t>
                    </a:r>
                    <a:endParaRPr lang="fr-FR" baseline="0" dirty="0" smtClean="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452-45B6-8916-B8C553578F68}"/>
                </c:ext>
              </c:extLst>
            </c:dLbl>
            <c:dLbl>
              <c:idx val="6"/>
              <c:tx>
                <c:rich>
                  <a:bodyPr/>
                  <a:lstStyle/>
                  <a:p>
                    <a:r>
                      <a:rPr lang="en-US" noProof="0" smtClean="0">
                        <a:solidFill>
                          <a:schemeClr val="bg1"/>
                        </a:solidFill>
                      </a:rPr>
                      <a:t>D</a:t>
                    </a:r>
                    <a:r>
                      <a:rPr lang="fr-FR" smtClean="0"/>
                      <a:t>enmark</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452-45B6-8916-B8C553578F68}"/>
                </c:ext>
              </c:extLst>
            </c:dLbl>
            <c:dLbl>
              <c:idx val="7"/>
              <c:tx>
                <c:rich>
                  <a:bodyPr/>
                  <a:lstStyle/>
                  <a:p>
                    <a:r>
                      <a:rPr lang="en-US" noProof="0" smtClean="0">
                        <a:solidFill>
                          <a:schemeClr val="bg1"/>
                        </a:solidFill>
                      </a:rPr>
                      <a:t>E</a:t>
                    </a:r>
                    <a:r>
                      <a:rPr lang="fr-FR" smtClean="0"/>
                      <a:t>stonia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452-45B6-8916-B8C553578F68}"/>
                </c:ext>
              </c:extLst>
            </c:dLbl>
            <c:dLbl>
              <c:idx val="8"/>
              <c:tx>
                <c:rich>
                  <a:bodyPr/>
                  <a:lstStyle/>
                  <a:p>
                    <a:r>
                      <a:rPr lang="en-US" noProof="0" dirty="0" smtClean="0">
                        <a:solidFill>
                          <a:schemeClr val="bg1"/>
                        </a:solidFill>
                      </a:rPr>
                      <a:t>F</a:t>
                    </a:r>
                    <a:r>
                      <a:rPr lang="en-US" noProof="0" dirty="0" smtClean="0"/>
                      <a:t>inland</a:t>
                    </a:r>
                    <a:endParaRPr lang="en-US" noProof="0"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452-45B6-8916-B8C553578F68}"/>
                </c:ext>
              </c:extLst>
            </c:dLbl>
            <c:dLbl>
              <c:idx val="9"/>
              <c:tx>
                <c:rich>
                  <a:bodyPr/>
                  <a:lstStyle/>
                  <a:p>
                    <a:r>
                      <a:rPr lang="en-US" noProof="0" smtClean="0">
                        <a:solidFill>
                          <a:schemeClr val="bg1"/>
                        </a:solidFill>
                      </a:rPr>
                      <a:t>F</a:t>
                    </a:r>
                    <a:r>
                      <a:rPr lang="fr-FR" smtClean="0"/>
                      <a:t>rance</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452-45B6-8916-B8C553578F68}"/>
                </c:ext>
              </c:extLst>
            </c:dLbl>
            <c:dLbl>
              <c:idx val="10"/>
              <c:tx>
                <c:rich>
                  <a:bodyPr/>
                  <a:lstStyle/>
                  <a:p>
                    <a:r>
                      <a:rPr lang="en-US" noProof="0" smtClean="0">
                        <a:solidFill>
                          <a:schemeClr val="bg1"/>
                        </a:solidFill>
                      </a:rPr>
                      <a:t>G</a:t>
                    </a:r>
                    <a:r>
                      <a:rPr lang="fr-FR" smtClean="0"/>
                      <a:t>ermany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452-45B6-8916-B8C553578F68}"/>
                </c:ext>
              </c:extLst>
            </c:dLbl>
            <c:dLbl>
              <c:idx val="11"/>
              <c:tx>
                <c:rich>
                  <a:bodyPr/>
                  <a:lstStyle/>
                  <a:p>
                    <a:r>
                      <a:rPr lang="en-US" noProof="0" smtClean="0">
                        <a:solidFill>
                          <a:schemeClr val="bg1"/>
                        </a:solidFill>
                      </a:rPr>
                      <a:t>G</a:t>
                    </a:r>
                    <a:r>
                      <a:rPr lang="fr-FR" smtClean="0"/>
                      <a:t>reece</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452-45B6-8916-B8C553578F68}"/>
                </c:ext>
              </c:extLst>
            </c:dLbl>
            <c:dLbl>
              <c:idx val="12"/>
              <c:tx>
                <c:rich>
                  <a:bodyPr/>
                  <a:lstStyle/>
                  <a:p>
                    <a:r>
                      <a:rPr lang="en-US" noProof="0" smtClean="0">
                        <a:solidFill>
                          <a:schemeClr val="bg1"/>
                        </a:solidFill>
                      </a:rPr>
                      <a:t>H</a:t>
                    </a:r>
                    <a:r>
                      <a:rPr lang="fr-FR" smtClean="0"/>
                      <a:t>ungary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452-45B6-8916-B8C553578F68}"/>
                </c:ext>
              </c:extLst>
            </c:dLbl>
            <c:dLbl>
              <c:idx val="13"/>
              <c:tx>
                <c:rich>
                  <a:bodyPr/>
                  <a:lstStyle/>
                  <a:p>
                    <a:r>
                      <a:rPr lang="en-US" noProof="0" smtClean="0">
                        <a:solidFill>
                          <a:schemeClr val="bg1"/>
                        </a:solidFill>
                      </a:rPr>
                      <a:t>I</a:t>
                    </a:r>
                    <a:r>
                      <a:rPr lang="fr-FR" smtClean="0"/>
                      <a:t>celand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452-45B6-8916-B8C553578F68}"/>
                </c:ext>
              </c:extLst>
            </c:dLbl>
            <c:dLbl>
              <c:idx val="14"/>
              <c:tx>
                <c:rich>
                  <a:bodyPr/>
                  <a:lstStyle/>
                  <a:p>
                    <a:r>
                      <a:rPr lang="en-US" noProof="0" smtClean="0">
                        <a:solidFill>
                          <a:schemeClr val="bg1"/>
                        </a:solidFill>
                      </a:rPr>
                      <a:t>I</a:t>
                    </a:r>
                    <a:r>
                      <a:rPr lang="fr-FR" smtClean="0"/>
                      <a:t>reland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452-45B6-8916-B8C553578F68}"/>
                </c:ext>
              </c:extLst>
            </c:dLbl>
            <c:dLbl>
              <c:idx val="15"/>
              <c:tx>
                <c:rich>
                  <a:bodyPr/>
                  <a:lstStyle/>
                  <a:p>
                    <a:r>
                      <a:rPr lang="en-US" noProof="0" smtClean="0">
                        <a:solidFill>
                          <a:schemeClr val="bg1"/>
                        </a:solidFill>
                      </a:rPr>
                      <a:t>I</a:t>
                    </a:r>
                    <a:r>
                      <a:rPr lang="fr-FR" smtClean="0"/>
                      <a:t>srael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452-45B6-8916-B8C553578F68}"/>
                </c:ext>
              </c:extLst>
            </c:dLbl>
            <c:dLbl>
              <c:idx val="16"/>
              <c:tx>
                <c:rich>
                  <a:bodyPr/>
                  <a:lstStyle/>
                  <a:p>
                    <a:r>
                      <a:rPr lang="en-US" noProof="0" smtClean="0">
                        <a:solidFill>
                          <a:schemeClr val="bg1"/>
                        </a:solidFill>
                      </a:rPr>
                      <a:t>I</a:t>
                    </a:r>
                    <a:r>
                      <a:rPr lang="fr-FR" smtClean="0"/>
                      <a:t>taly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452-45B6-8916-B8C553578F68}"/>
                </c:ext>
              </c:extLst>
            </c:dLbl>
            <c:dLbl>
              <c:idx val="17"/>
              <c:tx>
                <c:rich>
                  <a:bodyPr/>
                  <a:lstStyle/>
                  <a:p>
                    <a:r>
                      <a:rPr lang="en-US" noProof="0" smtClean="0">
                        <a:solidFill>
                          <a:schemeClr val="bg1"/>
                        </a:solidFill>
                      </a:rPr>
                      <a:t>J</a:t>
                    </a:r>
                    <a:r>
                      <a:rPr lang="fr-FR" smtClean="0"/>
                      <a:t>apan</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452-45B6-8916-B8C553578F68}"/>
                </c:ext>
              </c:extLst>
            </c:dLbl>
            <c:dLbl>
              <c:idx val="18"/>
              <c:tx>
                <c:rich>
                  <a:bodyPr/>
                  <a:lstStyle/>
                  <a:p>
                    <a:r>
                      <a:rPr lang="en-US" noProof="0" smtClean="0">
                        <a:solidFill>
                          <a:schemeClr val="bg1"/>
                        </a:solidFill>
                      </a:rPr>
                      <a:t>K</a:t>
                    </a:r>
                    <a:r>
                      <a:rPr lang="fr-FR" smtClean="0"/>
                      <a:t>orea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452-45B6-8916-B8C553578F68}"/>
                </c:ext>
              </c:extLst>
            </c:dLbl>
            <c:dLbl>
              <c:idx val="19"/>
              <c:tx>
                <c:rich>
                  <a:bodyPr/>
                  <a:lstStyle/>
                  <a:p>
                    <a:r>
                      <a:rPr lang="en-US" noProof="0" smtClean="0">
                        <a:solidFill>
                          <a:schemeClr val="bg1"/>
                        </a:solidFill>
                      </a:rPr>
                      <a:t>L</a:t>
                    </a:r>
                    <a:r>
                      <a:rPr lang="fr-FR" smtClean="0"/>
                      <a:t>uxembourg</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452-45B6-8916-B8C553578F68}"/>
                </c:ext>
              </c:extLst>
            </c:dLbl>
            <c:dLbl>
              <c:idx val="20"/>
              <c:tx>
                <c:rich>
                  <a:bodyPr/>
                  <a:lstStyle/>
                  <a:p>
                    <a:r>
                      <a:rPr lang="en-US" noProof="0" smtClean="0">
                        <a:solidFill>
                          <a:schemeClr val="bg1"/>
                        </a:solidFill>
                      </a:rPr>
                      <a:t>M</a:t>
                    </a:r>
                    <a:r>
                      <a:rPr lang="fr-FR" smtClean="0"/>
                      <a:t>exico</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452-45B6-8916-B8C553578F68}"/>
                </c:ext>
              </c:extLst>
            </c:dLbl>
            <c:dLbl>
              <c:idx val="21"/>
              <c:tx>
                <c:rich>
                  <a:bodyPr/>
                  <a:lstStyle/>
                  <a:p>
                    <a:r>
                      <a:rPr lang="en-US" noProof="0" dirty="0" smtClean="0">
                        <a:solidFill>
                          <a:schemeClr val="bg1"/>
                        </a:solidFill>
                      </a:rPr>
                      <a:t>N</a:t>
                    </a:r>
                    <a:r>
                      <a:rPr lang="fr-FR" dirty="0" err="1" smtClean="0"/>
                      <a:t>etherlands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A452-45B6-8916-B8C553578F68}"/>
                </c:ext>
              </c:extLst>
            </c:dLbl>
            <c:dLbl>
              <c:idx val="22"/>
              <c:tx>
                <c:rich>
                  <a:bodyPr/>
                  <a:lstStyle/>
                  <a:p>
                    <a:r>
                      <a:rPr lang="en-US" noProof="0" smtClean="0">
                        <a:solidFill>
                          <a:schemeClr val="bg1"/>
                        </a:solidFill>
                      </a:rPr>
                      <a:t>N</a:t>
                    </a:r>
                    <a:r>
                      <a:rPr lang="fr-FR" smtClean="0"/>
                      <a:t>ew</a:t>
                    </a:r>
                    <a:r>
                      <a:rPr lang="fr-FR" baseline="0" smtClean="0"/>
                      <a:t> Zealand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A452-45B6-8916-B8C553578F68}"/>
                </c:ext>
              </c:extLst>
            </c:dLbl>
            <c:dLbl>
              <c:idx val="23"/>
              <c:tx>
                <c:rich>
                  <a:bodyPr/>
                  <a:lstStyle/>
                  <a:p>
                    <a:r>
                      <a:rPr lang="en-US" noProof="0" smtClean="0">
                        <a:solidFill>
                          <a:schemeClr val="bg1"/>
                        </a:solidFill>
                      </a:rPr>
                      <a:t>N</a:t>
                    </a:r>
                    <a:r>
                      <a:rPr lang="fr-FR" smtClean="0"/>
                      <a:t>orway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A452-45B6-8916-B8C553578F68}"/>
                </c:ext>
              </c:extLst>
            </c:dLbl>
            <c:dLbl>
              <c:idx val="24"/>
              <c:tx>
                <c:rich>
                  <a:bodyPr/>
                  <a:lstStyle/>
                  <a:p>
                    <a:r>
                      <a:rPr lang="en-US" noProof="0" smtClean="0">
                        <a:solidFill>
                          <a:schemeClr val="bg1"/>
                        </a:solidFill>
                      </a:rPr>
                      <a:t>P</a:t>
                    </a:r>
                    <a:r>
                      <a:rPr lang="fr-FR" smtClean="0"/>
                      <a:t>oland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A452-45B6-8916-B8C553578F68}"/>
                </c:ext>
              </c:extLst>
            </c:dLbl>
            <c:dLbl>
              <c:idx val="25"/>
              <c:tx>
                <c:rich>
                  <a:bodyPr/>
                  <a:lstStyle/>
                  <a:p>
                    <a:r>
                      <a:rPr lang="en-US" noProof="0" smtClean="0">
                        <a:solidFill>
                          <a:schemeClr val="bg1"/>
                        </a:solidFill>
                      </a:rPr>
                      <a:t>P</a:t>
                    </a:r>
                    <a:r>
                      <a:rPr lang="fr-FR" smtClean="0"/>
                      <a:t>ortugal</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A452-45B6-8916-B8C553578F68}"/>
                </c:ext>
              </c:extLst>
            </c:dLbl>
            <c:dLbl>
              <c:idx val="26"/>
              <c:tx>
                <c:rich>
                  <a:bodyPr/>
                  <a:lstStyle/>
                  <a:p>
                    <a:r>
                      <a:rPr lang="fr-FR" smtClean="0">
                        <a:solidFill>
                          <a:schemeClr val="bg1"/>
                        </a:solidFill>
                      </a:rPr>
                      <a:t>S</a:t>
                    </a:r>
                    <a:r>
                      <a:rPr lang="fr-FR" smtClean="0"/>
                      <a:t>lovak</a:t>
                    </a:r>
                    <a:r>
                      <a:rPr lang="fr-FR" baseline="0" smtClean="0"/>
                      <a:t> Republic</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A452-45B6-8916-B8C553578F68}"/>
                </c:ext>
              </c:extLst>
            </c:dLbl>
            <c:dLbl>
              <c:idx val="27"/>
              <c:tx>
                <c:rich>
                  <a:bodyPr/>
                  <a:lstStyle/>
                  <a:p>
                    <a:r>
                      <a:rPr lang="fr-FR" smtClean="0">
                        <a:solidFill>
                          <a:schemeClr val="bg1"/>
                        </a:solidFill>
                      </a:rPr>
                      <a:t>S</a:t>
                    </a:r>
                    <a:r>
                      <a:rPr lang="fr-FR" smtClean="0"/>
                      <a:t>lovenia</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A452-45B6-8916-B8C553578F68}"/>
                </c:ext>
              </c:extLst>
            </c:dLbl>
            <c:dLbl>
              <c:idx val="28"/>
              <c:tx>
                <c:rich>
                  <a:bodyPr/>
                  <a:lstStyle/>
                  <a:p>
                    <a:r>
                      <a:rPr lang="fr-FR" smtClean="0">
                        <a:solidFill>
                          <a:schemeClr val="bg1"/>
                        </a:solidFill>
                      </a:rPr>
                      <a:t>S</a:t>
                    </a:r>
                    <a:r>
                      <a:rPr lang="fr-FR" smtClean="0"/>
                      <a:t>pain</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A452-45B6-8916-B8C553578F68}"/>
                </c:ext>
              </c:extLst>
            </c:dLbl>
            <c:dLbl>
              <c:idx val="29"/>
              <c:tx>
                <c:rich>
                  <a:bodyPr/>
                  <a:lstStyle/>
                  <a:p>
                    <a:r>
                      <a:rPr lang="fr-FR" smtClean="0">
                        <a:solidFill>
                          <a:schemeClr val="bg1"/>
                        </a:solidFill>
                      </a:rPr>
                      <a:t>S</a:t>
                    </a:r>
                    <a:r>
                      <a:rPr lang="fr-FR" smtClean="0"/>
                      <a:t>weden</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A452-45B6-8916-B8C553578F68}"/>
                </c:ext>
              </c:extLst>
            </c:dLbl>
            <c:dLbl>
              <c:idx val="30"/>
              <c:tx>
                <c:rich>
                  <a:bodyPr/>
                  <a:lstStyle/>
                  <a:p>
                    <a:r>
                      <a:rPr lang="en-US" smtClean="0">
                        <a:solidFill>
                          <a:schemeClr val="bg1"/>
                        </a:solidFill>
                      </a:rPr>
                      <a:t>S</a:t>
                    </a:r>
                    <a:r>
                      <a:rPr lang="en-US" smtClean="0"/>
                      <a:t>witzerland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A452-45B6-8916-B8C553578F68}"/>
                </c:ext>
              </c:extLst>
            </c:dLbl>
            <c:dLbl>
              <c:idx val="31"/>
              <c:tx>
                <c:rich>
                  <a:bodyPr/>
                  <a:lstStyle/>
                  <a:p>
                    <a:r>
                      <a:rPr lang="en-US" smtClean="0">
                        <a:solidFill>
                          <a:schemeClr val="bg1"/>
                        </a:solidFill>
                      </a:rPr>
                      <a:t>T</a:t>
                    </a:r>
                    <a:r>
                      <a:rPr lang="en-US" smtClean="0"/>
                      <a:t>urkey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A452-45B6-8916-B8C553578F68}"/>
                </c:ext>
              </c:extLst>
            </c:dLbl>
            <c:dLbl>
              <c:idx val="32"/>
              <c:tx>
                <c:rich>
                  <a:bodyPr/>
                  <a:lstStyle/>
                  <a:p>
                    <a:r>
                      <a:rPr lang="en-US" noProof="0" smtClean="0">
                        <a:solidFill>
                          <a:schemeClr val="bg1"/>
                        </a:solidFill>
                      </a:rPr>
                      <a:t>U</a:t>
                    </a:r>
                    <a:r>
                      <a:rPr lang="fr-FR" smtClean="0"/>
                      <a:t>nited Kingdom</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A452-45B6-8916-B8C553578F68}"/>
                </c:ext>
              </c:extLst>
            </c:dLbl>
            <c:dLbl>
              <c:idx val="33"/>
              <c:tx>
                <c:rich>
                  <a:bodyPr/>
                  <a:lstStyle/>
                  <a:p>
                    <a:r>
                      <a:rPr lang="en-US" noProof="0" smtClean="0">
                        <a:solidFill>
                          <a:schemeClr val="bg1"/>
                        </a:solidFill>
                      </a:rPr>
                      <a:t>U</a:t>
                    </a:r>
                    <a:r>
                      <a:rPr lang="fr-FR" dirty="0" smtClean="0"/>
                      <a:t>nited</a:t>
                    </a:r>
                    <a:r>
                      <a:rPr lang="fr-FR" baseline="0" dirty="0" smtClean="0"/>
                      <a:t> States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A452-45B6-8916-B8C553578F68}"/>
                </c:ext>
              </c:extLst>
            </c:dLbl>
            <c:spPr>
              <a:ln w="47625"/>
            </c:spPr>
            <c:txPr>
              <a:bodyPr rot="0"/>
              <a:lstStyle/>
              <a:p>
                <a:pPr>
                  <a:lnSpc>
                    <a:spcPct val="100000"/>
                  </a:lnSpc>
                  <a:defRPr lang="en-US" sz="1200" b="1" noProof="0">
                    <a:solidFill>
                      <a:schemeClr val="bg1"/>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Sheet1!$A$2:$A$35</c:f>
              <c:numCache>
                <c:formatCode>General</c:formatCode>
                <c:ptCount val="34"/>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numCache>
            </c:numRef>
          </c:xVal>
          <c:yVal>
            <c:numRef>
              <c:f>Sheet1!$B$2:$B$35</c:f>
              <c:numCache>
                <c:formatCode>General</c:formatCode>
                <c:ptCount val="34"/>
                <c:pt idx="0">
                  <c:v>34000</c:v>
                </c:pt>
                <c:pt idx="1">
                  <c:v>33000</c:v>
                </c:pt>
                <c:pt idx="2">
                  <c:v>32000</c:v>
                </c:pt>
                <c:pt idx="3">
                  <c:v>31000</c:v>
                </c:pt>
                <c:pt idx="4">
                  <c:v>30000</c:v>
                </c:pt>
                <c:pt idx="5">
                  <c:v>29000</c:v>
                </c:pt>
                <c:pt idx="6">
                  <c:v>28000</c:v>
                </c:pt>
                <c:pt idx="7">
                  <c:v>27000</c:v>
                </c:pt>
                <c:pt idx="8">
                  <c:v>26000</c:v>
                </c:pt>
                <c:pt idx="9">
                  <c:v>25000</c:v>
                </c:pt>
                <c:pt idx="10">
                  <c:v>24000</c:v>
                </c:pt>
                <c:pt idx="11">
                  <c:v>23000</c:v>
                </c:pt>
                <c:pt idx="12">
                  <c:v>22000</c:v>
                </c:pt>
                <c:pt idx="13">
                  <c:v>21000</c:v>
                </c:pt>
                <c:pt idx="14">
                  <c:v>20000</c:v>
                </c:pt>
                <c:pt idx="15">
                  <c:v>19000</c:v>
                </c:pt>
                <c:pt idx="16">
                  <c:v>18000</c:v>
                </c:pt>
                <c:pt idx="17">
                  <c:v>17000</c:v>
                </c:pt>
                <c:pt idx="18">
                  <c:v>16000</c:v>
                </c:pt>
                <c:pt idx="19">
                  <c:v>15000</c:v>
                </c:pt>
                <c:pt idx="20">
                  <c:v>14000</c:v>
                </c:pt>
                <c:pt idx="21">
                  <c:v>13000</c:v>
                </c:pt>
                <c:pt idx="22">
                  <c:v>12000</c:v>
                </c:pt>
                <c:pt idx="23">
                  <c:v>11000</c:v>
                </c:pt>
                <c:pt idx="24">
                  <c:v>10000</c:v>
                </c:pt>
                <c:pt idx="25">
                  <c:v>9000</c:v>
                </c:pt>
                <c:pt idx="26">
                  <c:v>8000</c:v>
                </c:pt>
                <c:pt idx="27">
                  <c:v>7000</c:v>
                </c:pt>
                <c:pt idx="28">
                  <c:v>6000</c:v>
                </c:pt>
                <c:pt idx="29">
                  <c:v>5000</c:v>
                </c:pt>
                <c:pt idx="30">
                  <c:v>4000</c:v>
                </c:pt>
                <c:pt idx="31">
                  <c:v>3000</c:v>
                </c:pt>
                <c:pt idx="32">
                  <c:v>2000</c:v>
                </c:pt>
                <c:pt idx="33">
                  <c:v>1000</c:v>
                </c:pt>
              </c:numCache>
            </c:numRef>
          </c:yVal>
          <c:bubbleSize>
            <c:numRef>
              <c:f>Sheet1!$C$2:$C$35</c:f>
              <c:numCache>
                <c:formatCode>General</c:formatCode>
                <c:ptCount val="34"/>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numCache>
            </c:numRef>
          </c:bubbleSize>
          <c:bubble3D val="0"/>
          <c:extLst>
            <c:ext xmlns:c16="http://schemas.microsoft.com/office/drawing/2014/chart" uri="{C3380CC4-5D6E-409C-BE32-E72D297353CC}">
              <c16:uniqueId val="{00000044-A452-45B6-8916-B8C553578F68}"/>
            </c:ext>
          </c:extLst>
        </c:ser>
        <c:dLbls>
          <c:showLegendKey val="0"/>
          <c:showVal val="0"/>
          <c:showCatName val="0"/>
          <c:showSerName val="0"/>
          <c:showPercent val="0"/>
          <c:showBubbleSize val="0"/>
        </c:dLbls>
        <c:bubbleScale val="8"/>
        <c:showNegBubbles val="0"/>
        <c:axId val="83968768"/>
        <c:axId val="83970304"/>
      </c:bubbleChart>
      <c:valAx>
        <c:axId val="83968768"/>
        <c:scaling>
          <c:orientation val="minMax"/>
          <c:max val="100"/>
          <c:min val="0"/>
        </c:scaling>
        <c:delete val="1"/>
        <c:axPos val="b"/>
        <c:numFmt formatCode="General" sourceLinked="1"/>
        <c:majorTickMark val="out"/>
        <c:minorTickMark val="none"/>
        <c:tickLblPos val="none"/>
        <c:crossAx val="83970304"/>
        <c:crosses val="autoZero"/>
        <c:crossBetween val="midCat"/>
        <c:majorUnit val="10"/>
        <c:minorUnit val="10"/>
      </c:valAx>
      <c:valAx>
        <c:axId val="83970304"/>
        <c:scaling>
          <c:orientation val="minMax"/>
          <c:max val="34500"/>
          <c:min val="500"/>
        </c:scaling>
        <c:delete val="1"/>
        <c:axPos val="l"/>
        <c:numFmt formatCode="General" sourceLinked="1"/>
        <c:majorTickMark val="out"/>
        <c:minorTickMark val="none"/>
        <c:tickLblPos val="none"/>
        <c:crossAx val="83968768"/>
        <c:crosses val="autoZero"/>
        <c:crossBetween val="midCat"/>
        <c:majorUnit val="200"/>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34722222222225E-2"/>
          <c:y val="2.2899641577062003E-3"/>
          <c:w val="0.30696937321938383"/>
          <c:h val="0.99771003584229356"/>
        </c:manualLayout>
      </c:layout>
      <c:bubbleChart>
        <c:varyColors val="0"/>
        <c:ser>
          <c:idx val="0"/>
          <c:order val="0"/>
          <c:tx>
            <c:strRef>
              <c:f>Sheet1!$B$1</c:f>
              <c:strCache>
                <c:ptCount val="1"/>
                <c:pt idx="0">
                  <c:v>Y-Values</c:v>
                </c:pt>
              </c:strCache>
            </c:strRef>
          </c:tx>
          <c:spPr>
            <a:effectLst>
              <a:outerShdw blurRad="40005" dist="22860" dir="5400000" algn="ctr" rotWithShape="0">
                <a:srgbClr val="000000">
                  <a:alpha val="35000"/>
                </a:srgbClr>
              </a:outerShdw>
            </a:effectLst>
            <a:scene3d>
              <a:camera prst="orthographicFront"/>
              <a:lightRig rig="threePt" dir="t"/>
            </a:scene3d>
            <a:sp3d>
              <a:bevelT w="63500" h="25400"/>
            </a:sp3d>
          </c:spPr>
          <c:invertIfNegative val="0"/>
          <c:dPt>
            <c:idx val="0"/>
            <c:invertIfNegative val="0"/>
            <c:bubble3D val="0"/>
            <c:spPr>
              <a:solidFill>
                <a:srgbClr val="FF66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1-14D8-45AD-82F9-8DF16757A658}"/>
              </c:ext>
            </c:extLst>
          </c:dPt>
          <c:dPt>
            <c:idx val="1"/>
            <c:invertIfNegative val="0"/>
            <c:bubble3D val="0"/>
            <c:spPr>
              <a:solidFill>
                <a:srgbClr val="6699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3-14D8-45AD-82F9-8DF16757A658}"/>
              </c:ext>
            </c:extLst>
          </c:dPt>
          <c:dPt>
            <c:idx val="2"/>
            <c:invertIfNegative val="0"/>
            <c:bubble3D val="0"/>
            <c:spPr>
              <a:solidFill>
                <a:srgbClr val="FFC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5-14D8-45AD-82F9-8DF16757A658}"/>
              </c:ext>
            </c:extLst>
          </c:dPt>
          <c:dPt>
            <c:idx val="3"/>
            <c:invertIfNegative val="0"/>
            <c:bubble3D val="0"/>
            <c:spPr>
              <a:solidFill>
                <a:srgbClr val="CC99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7-14D8-45AD-82F9-8DF16757A658}"/>
              </c:ext>
            </c:extLst>
          </c:dPt>
          <c:dPt>
            <c:idx val="4"/>
            <c:invertIfNegative val="0"/>
            <c:bubble3D val="0"/>
            <c:spPr>
              <a:solidFill>
                <a:srgbClr val="99FF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9-14D8-45AD-82F9-8DF16757A658}"/>
              </c:ext>
            </c:extLst>
          </c:dPt>
          <c:dPt>
            <c:idx val="5"/>
            <c:invertIfNegative val="0"/>
            <c:bubble3D val="0"/>
            <c:spPr>
              <a:solidFill>
                <a:srgbClr val="0000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B-14D8-45AD-82F9-8DF16757A658}"/>
              </c:ext>
            </c:extLst>
          </c:dPt>
          <c:dPt>
            <c:idx val="6"/>
            <c:invertIfNegative val="0"/>
            <c:bubble3D val="0"/>
            <c:spPr>
              <a:solidFill>
                <a:srgbClr val="000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D-14D8-45AD-82F9-8DF16757A658}"/>
              </c:ext>
            </c:extLst>
          </c:dPt>
          <c:dPt>
            <c:idx val="7"/>
            <c:invertIfNegative val="0"/>
            <c:bubble3D val="0"/>
            <c:spPr>
              <a:solidFill>
                <a:srgbClr val="FF99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0F-14D8-45AD-82F9-8DF16757A658}"/>
              </c:ext>
            </c:extLst>
          </c:dPt>
          <c:dPt>
            <c:idx val="8"/>
            <c:invertIfNegative val="0"/>
            <c:bubble3D val="0"/>
            <c:spPr>
              <a:solidFill>
                <a:srgbClr val="80008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1-14D8-45AD-82F9-8DF16757A658}"/>
              </c:ext>
            </c:extLst>
          </c:dPt>
          <c:dPt>
            <c:idx val="9"/>
            <c:invertIfNegative val="0"/>
            <c:bubble3D val="0"/>
            <c:spPr>
              <a:solidFill>
                <a:srgbClr val="0070C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3-14D8-45AD-82F9-8DF16757A658}"/>
              </c:ext>
            </c:extLst>
          </c:dPt>
          <c:dPt>
            <c:idx val="10"/>
            <c:invertIfNegative val="0"/>
            <c:bubble3D val="0"/>
            <c:spPr>
              <a:solidFill>
                <a:srgbClr val="FFFF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5-14D8-45AD-82F9-8DF16757A658}"/>
              </c:ext>
            </c:extLst>
          </c:dPt>
          <c:dPt>
            <c:idx val="11"/>
            <c:invertIfNegative val="0"/>
            <c:bubble3D val="0"/>
            <c:spPr>
              <a:solidFill>
                <a:srgbClr val="CC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7-14D8-45AD-82F9-8DF16757A658}"/>
              </c:ext>
            </c:extLst>
          </c:dPt>
          <c:dPt>
            <c:idx val="12"/>
            <c:invertIfNegative val="0"/>
            <c:bubble3D val="0"/>
            <c:spPr>
              <a:solidFill>
                <a:srgbClr val="008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9-14D8-45AD-82F9-8DF16757A658}"/>
              </c:ext>
            </c:extLst>
          </c:dPt>
          <c:dPt>
            <c:idx val="13"/>
            <c:invertIfNegative val="0"/>
            <c:bubble3D val="0"/>
            <c:spPr>
              <a:solidFill>
                <a:srgbClr val="FF66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B-14D8-45AD-82F9-8DF16757A658}"/>
              </c:ext>
            </c:extLst>
          </c:dPt>
          <c:dPt>
            <c:idx val="14"/>
            <c:invertIfNegative val="0"/>
            <c:bubble3D val="0"/>
            <c:spPr>
              <a:solidFill>
                <a:srgbClr val="5F5F5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D-14D8-45AD-82F9-8DF16757A658}"/>
              </c:ext>
            </c:extLst>
          </c:dPt>
          <c:dPt>
            <c:idx val="15"/>
            <c:invertIfNegative val="0"/>
            <c:bubble3D val="0"/>
            <c:spPr>
              <a:solidFill>
                <a:srgbClr val="0070C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1F-14D8-45AD-82F9-8DF16757A658}"/>
              </c:ext>
            </c:extLst>
          </c:dPt>
          <c:dPt>
            <c:idx val="16"/>
            <c:invertIfNegative val="0"/>
            <c:bubble3D val="0"/>
            <c:spPr>
              <a:solidFill>
                <a:srgbClr val="92D05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1-14D8-45AD-82F9-8DF16757A658}"/>
              </c:ext>
            </c:extLst>
          </c:dPt>
          <c:dPt>
            <c:idx val="17"/>
            <c:invertIfNegative val="0"/>
            <c:bubble3D val="0"/>
            <c:spPr>
              <a:solidFill>
                <a:srgbClr val="FF00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3-14D8-45AD-82F9-8DF16757A658}"/>
              </c:ext>
            </c:extLst>
          </c:dPt>
          <c:dPt>
            <c:idx val="18"/>
            <c:invertIfNegative val="0"/>
            <c:bubble3D val="0"/>
            <c:spPr>
              <a:solidFill>
                <a:srgbClr val="D60093"/>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5-14D8-45AD-82F9-8DF16757A658}"/>
              </c:ext>
            </c:extLst>
          </c:dPt>
          <c:dPt>
            <c:idx val="19"/>
            <c:invertIfNegative val="0"/>
            <c:bubble3D val="0"/>
            <c:spPr>
              <a:solidFill>
                <a:srgbClr val="006666"/>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7-14D8-45AD-82F9-8DF16757A658}"/>
              </c:ext>
            </c:extLst>
          </c:dPt>
          <c:dPt>
            <c:idx val="20"/>
            <c:invertIfNegative val="0"/>
            <c:bubble3D val="0"/>
            <c:spPr>
              <a:solidFill>
                <a:srgbClr val="0DD112"/>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9-14D8-45AD-82F9-8DF16757A658}"/>
              </c:ext>
            </c:extLst>
          </c:dPt>
          <c:dPt>
            <c:idx val="21"/>
            <c:invertIfNegative val="0"/>
            <c:bubble3D val="0"/>
            <c:spPr>
              <a:solidFill>
                <a:srgbClr val="66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B-14D8-45AD-82F9-8DF16757A658}"/>
              </c:ext>
            </c:extLst>
          </c:dPt>
          <c:dPt>
            <c:idx val="22"/>
            <c:invertIfNegative val="0"/>
            <c:bubble3D val="0"/>
            <c:spPr>
              <a:solidFill>
                <a:srgbClr val="FF0066"/>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D-14D8-45AD-82F9-8DF16757A658}"/>
              </c:ext>
            </c:extLst>
          </c:dPt>
          <c:dPt>
            <c:idx val="23"/>
            <c:invertIfNegative val="0"/>
            <c:bubble3D val="0"/>
            <c:spPr>
              <a:solidFill>
                <a:srgbClr val="CC330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2F-14D8-45AD-82F9-8DF16757A658}"/>
              </c:ext>
            </c:extLst>
          </c:dPt>
          <c:dPt>
            <c:idx val="24"/>
            <c:invertIfNegative val="0"/>
            <c:bubble3D val="0"/>
            <c:spPr>
              <a:solidFill>
                <a:schemeClr val="tx2">
                  <a:lumMod val="40000"/>
                  <a:lumOff val="60000"/>
                </a:schemeClr>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1-14D8-45AD-82F9-8DF16757A658}"/>
              </c:ext>
            </c:extLst>
          </c:dPt>
          <c:dPt>
            <c:idx val="25"/>
            <c:invertIfNegative val="0"/>
            <c:bubble3D val="0"/>
            <c:spPr>
              <a:solidFill>
                <a:srgbClr val="7030A0"/>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3-14D8-45AD-82F9-8DF16757A658}"/>
              </c:ext>
            </c:extLst>
          </c:dPt>
          <c:dPt>
            <c:idx val="26"/>
            <c:invertIfNegative val="0"/>
            <c:bubble3D val="0"/>
            <c:spPr>
              <a:solidFill>
                <a:srgbClr val="00FF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5-14D8-45AD-82F9-8DF16757A658}"/>
              </c:ext>
            </c:extLst>
          </c:dPt>
          <c:dPt>
            <c:idx val="27"/>
            <c:invertIfNegative val="0"/>
            <c:bubble3D val="0"/>
            <c:spPr>
              <a:solidFill>
                <a:srgbClr val="F68444"/>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7-14D8-45AD-82F9-8DF16757A658}"/>
              </c:ext>
            </c:extLst>
          </c:dPt>
          <c:dPt>
            <c:idx val="28"/>
            <c:invertIfNegative val="0"/>
            <c:bubble3D val="0"/>
            <c:spPr>
              <a:solidFill>
                <a:srgbClr val="333333"/>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9-14D8-45AD-82F9-8DF16757A658}"/>
              </c:ext>
            </c:extLst>
          </c:dPt>
          <c:dPt>
            <c:idx val="29"/>
            <c:invertIfNegative val="0"/>
            <c:bubble3D val="0"/>
            <c:spPr>
              <a:solidFill>
                <a:srgbClr val="FF3399"/>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B-14D8-45AD-82F9-8DF16757A658}"/>
              </c:ext>
            </c:extLst>
          </c:dPt>
          <c:dPt>
            <c:idx val="30"/>
            <c:invertIfNegative val="0"/>
            <c:bubble3D val="0"/>
            <c:spPr>
              <a:solidFill>
                <a:srgbClr val="FFFF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D-14D8-45AD-82F9-8DF16757A658}"/>
              </c:ext>
            </c:extLst>
          </c:dPt>
          <c:dPt>
            <c:idx val="31"/>
            <c:invertIfNegative val="0"/>
            <c:bubble3D val="0"/>
            <c:spPr>
              <a:solidFill>
                <a:schemeClr val="accent1">
                  <a:lumMod val="50000"/>
                </a:schemeClr>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3F-14D8-45AD-82F9-8DF16757A658}"/>
              </c:ext>
            </c:extLst>
          </c:dPt>
          <c:dPt>
            <c:idx val="32"/>
            <c:invertIfNegative val="0"/>
            <c:bubble3D val="0"/>
            <c:spPr>
              <a:solidFill>
                <a:srgbClr val="33CCCC"/>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41-14D8-45AD-82F9-8DF16757A658}"/>
              </c:ext>
            </c:extLst>
          </c:dPt>
          <c:dPt>
            <c:idx val="33"/>
            <c:invertIfNegative val="0"/>
            <c:bubble3D val="0"/>
            <c:spPr>
              <a:solidFill>
                <a:srgbClr val="CCFFFF"/>
              </a:solidFill>
              <a:effectLst>
                <a:outerShdw blurRad="40005" dist="22860" dir="5400000" algn="ctr" rotWithShape="0">
                  <a:srgbClr val="000000">
                    <a:alpha val="35000"/>
                  </a:srgbClr>
                </a:outerShdw>
              </a:effectLst>
              <a:scene3d>
                <a:camera prst="orthographicFront"/>
                <a:lightRig rig="threePt" dir="t"/>
              </a:scene3d>
              <a:sp3d>
                <a:bevelT w="63500" h="25400"/>
              </a:sp3d>
            </c:spPr>
            <c:extLst>
              <c:ext xmlns:c16="http://schemas.microsoft.com/office/drawing/2014/chart" uri="{C3380CC4-5D6E-409C-BE32-E72D297353CC}">
                <c16:uniqueId val="{00000043-14D8-45AD-82F9-8DF16757A658}"/>
              </c:ext>
            </c:extLst>
          </c:dPt>
          <c:dLbls>
            <c:dLbl>
              <c:idx val="0"/>
              <c:tx>
                <c:rich>
                  <a:bodyPr/>
                  <a:lstStyle/>
                  <a:p>
                    <a:r>
                      <a:rPr lang="en-US" sz="1200" b="1" noProof="0" smtClean="0">
                        <a:solidFill>
                          <a:schemeClr val="bg1"/>
                        </a:solidFill>
                      </a:rPr>
                      <a:t>A</a:t>
                    </a:r>
                    <a:r>
                      <a:rPr lang="fr-FR" smtClean="0"/>
                      <a:t>ustralia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D8-45AD-82F9-8DF16757A658}"/>
                </c:ext>
              </c:extLst>
            </c:dLbl>
            <c:dLbl>
              <c:idx val="1"/>
              <c:tx>
                <c:rich>
                  <a:bodyPr/>
                  <a:lstStyle/>
                  <a:p>
                    <a:r>
                      <a:rPr lang="en-US" sz="1200" b="1" noProof="0" smtClean="0">
                        <a:solidFill>
                          <a:schemeClr val="bg1"/>
                        </a:solidFill>
                      </a:rPr>
                      <a:t>A</a:t>
                    </a:r>
                    <a:r>
                      <a:rPr lang="fr-FR" smtClean="0"/>
                      <a:t>ustria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D8-45AD-82F9-8DF16757A658}"/>
                </c:ext>
              </c:extLst>
            </c:dLbl>
            <c:dLbl>
              <c:idx val="2"/>
              <c:tx>
                <c:rich>
                  <a:bodyPr/>
                  <a:lstStyle/>
                  <a:p>
                    <a:r>
                      <a:rPr lang="en-US" noProof="0" smtClean="0">
                        <a:solidFill>
                          <a:schemeClr val="bg1"/>
                        </a:solidFill>
                      </a:rPr>
                      <a:t>B</a:t>
                    </a:r>
                    <a:r>
                      <a:rPr lang="en-US" noProof="0" smtClean="0"/>
                      <a:t>elgium</a:t>
                    </a:r>
                    <a:endParaRPr lang="en-US" noProof="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D8-45AD-82F9-8DF16757A658}"/>
                </c:ext>
              </c:extLst>
            </c:dLbl>
            <c:dLbl>
              <c:idx val="3"/>
              <c:tx>
                <c:rich>
                  <a:bodyPr/>
                  <a:lstStyle/>
                  <a:p>
                    <a:r>
                      <a:rPr lang="en-US" noProof="0" smtClean="0">
                        <a:solidFill>
                          <a:schemeClr val="bg1"/>
                        </a:solidFill>
                      </a:rPr>
                      <a:t>C</a:t>
                    </a:r>
                    <a:r>
                      <a:rPr lang="fr-FR" dirty="0" smtClean="0"/>
                      <a:t>anada</a:t>
                    </a:r>
                    <a:endParaRPr lang="fr-FR" baseline="0" dirty="0" smtClean="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D8-45AD-82F9-8DF16757A658}"/>
                </c:ext>
              </c:extLst>
            </c:dLbl>
            <c:dLbl>
              <c:idx val="4"/>
              <c:tx>
                <c:rich>
                  <a:bodyPr/>
                  <a:lstStyle/>
                  <a:p>
                    <a:r>
                      <a:rPr lang="en-US" noProof="0" smtClean="0">
                        <a:solidFill>
                          <a:schemeClr val="bg1"/>
                        </a:solidFill>
                      </a:rPr>
                      <a:t>C</a:t>
                    </a:r>
                    <a:r>
                      <a:rPr lang="fr-FR" smtClean="0"/>
                      <a:t>hile</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D8-45AD-82F9-8DF16757A658}"/>
                </c:ext>
              </c:extLst>
            </c:dLbl>
            <c:dLbl>
              <c:idx val="5"/>
              <c:tx>
                <c:rich>
                  <a:bodyPr/>
                  <a:lstStyle/>
                  <a:p>
                    <a:r>
                      <a:rPr lang="fr-FR" dirty="0" err="1" smtClean="0"/>
                      <a:t>Czech</a:t>
                    </a:r>
                    <a:r>
                      <a:rPr lang="fr-FR" baseline="0" dirty="0" smtClean="0"/>
                      <a:t> </a:t>
                    </a:r>
                    <a:r>
                      <a:rPr lang="fr-FR" baseline="0" dirty="0" err="1" smtClean="0"/>
                      <a:t>Republic</a:t>
                    </a:r>
                    <a:endParaRPr lang="fr-FR" baseline="0" dirty="0" smtClean="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D8-45AD-82F9-8DF16757A658}"/>
                </c:ext>
              </c:extLst>
            </c:dLbl>
            <c:dLbl>
              <c:idx val="6"/>
              <c:tx>
                <c:rich>
                  <a:bodyPr/>
                  <a:lstStyle/>
                  <a:p>
                    <a:r>
                      <a:rPr lang="en-US" noProof="0" smtClean="0">
                        <a:solidFill>
                          <a:schemeClr val="bg1"/>
                        </a:solidFill>
                      </a:rPr>
                      <a:t>D</a:t>
                    </a:r>
                    <a:r>
                      <a:rPr lang="fr-FR" smtClean="0"/>
                      <a:t>enmark</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D8-45AD-82F9-8DF16757A658}"/>
                </c:ext>
              </c:extLst>
            </c:dLbl>
            <c:dLbl>
              <c:idx val="7"/>
              <c:tx>
                <c:rich>
                  <a:bodyPr/>
                  <a:lstStyle/>
                  <a:p>
                    <a:r>
                      <a:rPr lang="en-US" noProof="0" smtClean="0">
                        <a:solidFill>
                          <a:schemeClr val="bg1"/>
                        </a:solidFill>
                      </a:rPr>
                      <a:t>E</a:t>
                    </a:r>
                    <a:r>
                      <a:rPr lang="fr-FR" smtClean="0"/>
                      <a:t>stonia</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D8-45AD-82F9-8DF16757A658}"/>
                </c:ext>
              </c:extLst>
            </c:dLbl>
            <c:dLbl>
              <c:idx val="8"/>
              <c:tx>
                <c:rich>
                  <a:bodyPr/>
                  <a:lstStyle/>
                  <a:p>
                    <a:r>
                      <a:rPr lang="en-US" noProof="0" dirty="0" smtClean="0">
                        <a:solidFill>
                          <a:schemeClr val="bg1"/>
                        </a:solidFill>
                      </a:rPr>
                      <a:t>F</a:t>
                    </a:r>
                    <a:r>
                      <a:rPr lang="en-US" noProof="0" dirty="0" smtClean="0"/>
                      <a:t>inland</a:t>
                    </a:r>
                    <a:endParaRPr lang="en-US" noProof="0"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4D8-45AD-82F9-8DF16757A658}"/>
                </c:ext>
              </c:extLst>
            </c:dLbl>
            <c:dLbl>
              <c:idx val="9"/>
              <c:tx>
                <c:rich>
                  <a:bodyPr/>
                  <a:lstStyle/>
                  <a:p>
                    <a:r>
                      <a:rPr lang="en-US" noProof="0" smtClean="0">
                        <a:solidFill>
                          <a:schemeClr val="bg1"/>
                        </a:solidFill>
                      </a:rPr>
                      <a:t>F</a:t>
                    </a:r>
                    <a:r>
                      <a:rPr lang="fr-FR" smtClean="0"/>
                      <a:t>rance</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4D8-45AD-82F9-8DF16757A658}"/>
                </c:ext>
              </c:extLst>
            </c:dLbl>
            <c:dLbl>
              <c:idx val="10"/>
              <c:tx>
                <c:rich>
                  <a:bodyPr/>
                  <a:lstStyle/>
                  <a:p>
                    <a:r>
                      <a:rPr lang="en-US" noProof="0" smtClean="0">
                        <a:solidFill>
                          <a:schemeClr val="bg1"/>
                        </a:solidFill>
                      </a:rPr>
                      <a:t>G</a:t>
                    </a:r>
                    <a:r>
                      <a:rPr lang="fr-FR" smtClean="0"/>
                      <a:t>ermany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4D8-45AD-82F9-8DF16757A658}"/>
                </c:ext>
              </c:extLst>
            </c:dLbl>
            <c:dLbl>
              <c:idx val="11"/>
              <c:tx>
                <c:rich>
                  <a:bodyPr/>
                  <a:lstStyle/>
                  <a:p>
                    <a:r>
                      <a:rPr lang="en-US" noProof="0" smtClean="0">
                        <a:solidFill>
                          <a:schemeClr val="bg1"/>
                        </a:solidFill>
                      </a:rPr>
                      <a:t>G</a:t>
                    </a:r>
                    <a:r>
                      <a:rPr lang="fr-FR" smtClean="0"/>
                      <a:t>reece</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4D8-45AD-82F9-8DF16757A658}"/>
                </c:ext>
              </c:extLst>
            </c:dLbl>
            <c:dLbl>
              <c:idx val="12"/>
              <c:tx>
                <c:rich>
                  <a:bodyPr/>
                  <a:lstStyle/>
                  <a:p>
                    <a:r>
                      <a:rPr lang="en-US" noProof="0" smtClean="0">
                        <a:solidFill>
                          <a:schemeClr val="bg1"/>
                        </a:solidFill>
                      </a:rPr>
                      <a:t>H</a:t>
                    </a:r>
                    <a:r>
                      <a:rPr lang="fr-FR" smtClean="0"/>
                      <a:t>ungary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4D8-45AD-82F9-8DF16757A658}"/>
                </c:ext>
              </c:extLst>
            </c:dLbl>
            <c:dLbl>
              <c:idx val="13"/>
              <c:tx>
                <c:rich>
                  <a:bodyPr/>
                  <a:lstStyle/>
                  <a:p>
                    <a:r>
                      <a:rPr lang="en-US" noProof="0" smtClean="0">
                        <a:solidFill>
                          <a:schemeClr val="bg1"/>
                        </a:solidFill>
                      </a:rPr>
                      <a:t>I</a:t>
                    </a:r>
                    <a:r>
                      <a:rPr lang="fr-FR" smtClean="0"/>
                      <a:t>celand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4D8-45AD-82F9-8DF16757A658}"/>
                </c:ext>
              </c:extLst>
            </c:dLbl>
            <c:dLbl>
              <c:idx val="14"/>
              <c:tx>
                <c:rich>
                  <a:bodyPr/>
                  <a:lstStyle/>
                  <a:p>
                    <a:r>
                      <a:rPr lang="en-US" noProof="0" smtClean="0">
                        <a:solidFill>
                          <a:schemeClr val="bg1"/>
                        </a:solidFill>
                      </a:rPr>
                      <a:t>I</a:t>
                    </a:r>
                    <a:r>
                      <a:rPr lang="fr-FR" smtClean="0"/>
                      <a:t>reland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4D8-45AD-82F9-8DF16757A658}"/>
                </c:ext>
              </c:extLst>
            </c:dLbl>
            <c:dLbl>
              <c:idx val="15"/>
              <c:tx>
                <c:rich>
                  <a:bodyPr/>
                  <a:lstStyle/>
                  <a:p>
                    <a:r>
                      <a:rPr lang="en-US" noProof="0" smtClean="0">
                        <a:solidFill>
                          <a:schemeClr val="bg1"/>
                        </a:solidFill>
                      </a:rPr>
                      <a:t>I</a:t>
                    </a:r>
                    <a:r>
                      <a:rPr lang="fr-FR" smtClean="0"/>
                      <a:t>srael</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4D8-45AD-82F9-8DF16757A658}"/>
                </c:ext>
              </c:extLst>
            </c:dLbl>
            <c:dLbl>
              <c:idx val="16"/>
              <c:tx>
                <c:rich>
                  <a:bodyPr/>
                  <a:lstStyle/>
                  <a:p>
                    <a:r>
                      <a:rPr lang="en-US" noProof="0" smtClean="0">
                        <a:solidFill>
                          <a:schemeClr val="bg1"/>
                        </a:solidFill>
                      </a:rPr>
                      <a:t>I</a:t>
                    </a:r>
                    <a:r>
                      <a:rPr lang="fr-FR" smtClean="0"/>
                      <a:t>taly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4D8-45AD-82F9-8DF16757A658}"/>
                </c:ext>
              </c:extLst>
            </c:dLbl>
            <c:dLbl>
              <c:idx val="17"/>
              <c:tx>
                <c:rich>
                  <a:bodyPr/>
                  <a:lstStyle/>
                  <a:p>
                    <a:r>
                      <a:rPr lang="en-US" noProof="0" smtClean="0">
                        <a:solidFill>
                          <a:schemeClr val="bg1"/>
                        </a:solidFill>
                      </a:rPr>
                      <a:t>J</a:t>
                    </a:r>
                    <a:r>
                      <a:rPr lang="fr-FR" smtClean="0"/>
                      <a:t>apan</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4D8-45AD-82F9-8DF16757A658}"/>
                </c:ext>
              </c:extLst>
            </c:dLbl>
            <c:dLbl>
              <c:idx val="18"/>
              <c:tx>
                <c:rich>
                  <a:bodyPr/>
                  <a:lstStyle/>
                  <a:p>
                    <a:r>
                      <a:rPr lang="en-US" noProof="0" smtClean="0">
                        <a:solidFill>
                          <a:schemeClr val="bg1"/>
                        </a:solidFill>
                      </a:rPr>
                      <a:t>K</a:t>
                    </a:r>
                    <a:r>
                      <a:rPr lang="fr-FR" smtClean="0"/>
                      <a:t>orea</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4D8-45AD-82F9-8DF16757A658}"/>
                </c:ext>
              </c:extLst>
            </c:dLbl>
            <c:dLbl>
              <c:idx val="19"/>
              <c:tx>
                <c:rich>
                  <a:bodyPr/>
                  <a:lstStyle/>
                  <a:p>
                    <a:r>
                      <a:rPr lang="en-US" noProof="0" smtClean="0">
                        <a:solidFill>
                          <a:schemeClr val="bg1"/>
                        </a:solidFill>
                      </a:rPr>
                      <a:t>L</a:t>
                    </a:r>
                    <a:r>
                      <a:rPr lang="fr-FR" smtClean="0"/>
                      <a:t>uxembourg</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4D8-45AD-82F9-8DF16757A658}"/>
                </c:ext>
              </c:extLst>
            </c:dLbl>
            <c:dLbl>
              <c:idx val="20"/>
              <c:tx>
                <c:rich>
                  <a:bodyPr/>
                  <a:lstStyle/>
                  <a:p>
                    <a:r>
                      <a:rPr lang="en-US" noProof="0" smtClean="0">
                        <a:solidFill>
                          <a:schemeClr val="bg1"/>
                        </a:solidFill>
                      </a:rPr>
                      <a:t>M</a:t>
                    </a:r>
                    <a:r>
                      <a:rPr lang="fr-FR" smtClean="0"/>
                      <a:t>exico</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4D8-45AD-82F9-8DF16757A658}"/>
                </c:ext>
              </c:extLst>
            </c:dLbl>
            <c:dLbl>
              <c:idx val="21"/>
              <c:tx>
                <c:rich>
                  <a:bodyPr/>
                  <a:lstStyle/>
                  <a:p>
                    <a:r>
                      <a:rPr lang="en-US" noProof="0" dirty="0" smtClean="0">
                        <a:solidFill>
                          <a:schemeClr val="bg1"/>
                        </a:solidFill>
                      </a:rPr>
                      <a:t>N</a:t>
                    </a:r>
                    <a:r>
                      <a:rPr lang="fr-FR" dirty="0" err="1" smtClean="0"/>
                      <a:t>etherlands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4D8-45AD-82F9-8DF16757A658}"/>
                </c:ext>
              </c:extLst>
            </c:dLbl>
            <c:dLbl>
              <c:idx val="22"/>
              <c:tx>
                <c:rich>
                  <a:bodyPr/>
                  <a:lstStyle/>
                  <a:p>
                    <a:r>
                      <a:rPr lang="en-US" noProof="0" smtClean="0">
                        <a:solidFill>
                          <a:schemeClr val="bg1"/>
                        </a:solidFill>
                      </a:rPr>
                      <a:t>N</a:t>
                    </a:r>
                    <a:r>
                      <a:rPr lang="fr-FR" smtClean="0"/>
                      <a:t>ew</a:t>
                    </a:r>
                    <a:r>
                      <a:rPr lang="fr-FR" baseline="0" smtClean="0"/>
                      <a:t> Zealand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4D8-45AD-82F9-8DF16757A658}"/>
                </c:ext>
              </c:extLst>
            </c:dLbl>
            <c:dLbl>
              <c:idx val="23"/>
              <c:tx>
                <c:rich>
                  <a:bodyPr/>
                  <a:lstStyle/>
                  <a:p>
                    <a:r>
                      <a:rPr lang="en-US" noProof="0" smtClean="0">
                        <a:solidFill>
                          <a:schemeClr val="bg1"/>
                        </a:solidFill>
                      </a:rPr>
                      <a:t>N</a:t>
                    </a:r>
                    <a:r>
                      <a:rPr lang="fr-FR" smtClean="0"/>
                      <a:t>orway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4D8-45AD-82F9-8DF16757A658}"/>
                </c:ext>
              </c:extLst>
            </c:dLbl>
            <c:dLbl>
              <c:idx val="24"/>
              <c:tx>
                <c:rich>
                  <a:bodyPr/>
                  <a:lstStyle/>
                  <a:p>
                    <a:r>
                      <a:rPr lang="en-US" noProof="0" smtClean="0">
                        <a:solidFill>
                          <a:schemeClr val="bg1"/>
                        </a:solidFill>
                      </a:rPr>
                      <a:t>P</a:t>
                    </a:r>
                    <a:r>
                      <a:rPr lang="fr-FR" smtClean="0"/>
                      <a:t>oland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4D8-45AD-82F9-8DF16757A658}"/>
                </c:ext>
              </c:extLst>
            </c:dLbl>
            <c:dLbl>
              <c:idx val="25"/>
              <c:tx>
                <c:rich>
                  <a:bodyPr/>
                  <a:lstStyle/>
                  <a:p>
                    <a:r>
                      <a:rPr lang="en-US" noProof="0" smtClean="0">
                        <a:solidFill>
                          <a:schemeClr val="bg1"/>
                        </a:solidFill>
                      </a:rPr>
                      <a:t>P</a:t>
                    </a:r>
                    <a:r>
                      <a:rPr lang="fr-FR" smtClean="0"/>
                      <a:t>ortugal</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14D8-45AD-82F9-8DF16757A658}"/>
                </c:ext>
              </c:extLst>
            </c:dLbl>
            <c:dLbl>
              <c:idx val="26"/>
              <c:tx>
                <c:rich>
                  <a:bodyPr/>
                  <a:lstStyle/>
                  <a:p>
                    <a:r>
                      <a:rPr lang="fr-FR" smtClean="0">
                        <a:solidFill>
                          <a:schemeClr val="bg1"/>
                        </a:solidFill>
                      </a:rPr>
                      <a:t>S</a:t>
                    </a:r>
                    <a:r>
                      <a:rPr lang="fr-FR" smtClean="0"/>
                      <a:t>lovak</a:t>
                    </a:r>
                    <a:r>
                      <a:rPr lang="fr-FR" baseline="0" smtClean="0"/>
                      <a:t> Republic</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14D8-45AD-82F9-8DF16757A658}"/>
                </c:ext>
              </c:extLst>
            </c:dLbl>
            <c:dLbl>
              <c:idx val="27"/>
              <c:tx>
                <c:rich>
                  <a:bodyPr/>
                  <a:lstStyle/>
                  <a:p>
                    <a:r>
                      <a:rPr lang="fr-FR" smtClean="0">
                        <a:solidFill>
                          <a:schemeClr val="bg1"/>
                        </a:solidFill>
                      </a:rPr>
                      <a:t>S</a:t>
                    </a:r>
                    <a:r>
                      <a:rPr lang="fr-FR" smtClean="0"/>
                      <a:t>lovenia</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14D8-45AD-82F9-8DF16757A658}"/>
                </c:ext>
              </c:extLst>
            </c:dLbl>
            <c:dLbl>
              <c:idx val="28"/>
              <c:tx>
                <c:rich>
                  <a:bodyPr/>
                  <a:lstStyle/>
                  <a:p>
                    <a:r>
                      <a:rPr lang="fr-FR" smtClean="0">
                        <a:solidFill>
                          <a:schemeClr val="bg1"/>
                        </a:solidFill>
                      </a:rPr>
                      <a:t>S</a:t>
                    </a:r>
                    <a:r>
                      <a:rPr lang="fr-FR" smtClean="0"/>
                      <a:t>pain</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14D8-45AD-82F9-8DF16757A658}"/>
                </c:ext>
              </c:extLst>
            </c:dLbl>
            <c:dLbl>
              <c:idx val="29"/>
              <c:tx>
                <c:rich>
                  <a:bodyPr/>
                  <a:lstStyle/>
                  <a:p>
                    <a:r>
                      <a:rPr lang="fr-FR" smtClean="0">
                        <a:solidFill>
                          <a:schemeClr val="bg1"/>
                        </a:solidFill>
                      </a:rPr>
                      <a:t>S</a:t>
                    </a:r>
                    <a:r>
                      <a:rPr lang="fr-FR" smtClean="0"/>
                      <a:t>weden</a:t>
                    </a:r>
                    <a:endParaRPr lang="fr-F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14D8-45AD-82F9-8DF16757A658}"/>
                </c:ext>
              </c:extLst>
            </c:dLbl>
            <c:dLbl>
              <c:idx val="30"/>
              <c:tx>
                <c:rich>
                  <a:bodyPr/>
                  <a:lstStyle/>
                  <a:p>
                    <a:r>
                      <a:rPr lang="en-US" smtClean="0">
                        <a:solidFill>
                          <a:schemeClr val="bg1"/>
                        </a:solidFill>
                      </a:rPr>
                      <a:t>S</a:t>
                    </a:r>
                    <a:r>
                      <a:rPr lang="en-US" smtClean="0"/>
                      <a:t>witzerland</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14D8-45AD-82F9-8DF16757A658}"/>
                </c:ext>
              </c:extLst>
            </c:dLbl>
            <c:dLbl>
              <c:idx val="31"/>
              <c:tx>
                <c:rich>
                  <a:bodyPr/>
                  <a:lstStyle/>
                  <a:p>
                    <a:r>
                      <a:rPr lang="en-US" smtClean="0">
                        <a:solidFill>
                          <a:schemeClr val="bg1"/>
                        </a:solidFill>
                      </a:rPr>
                      <a:t>T</a:t>
                    </a:r>
                    <a:r>
                      <a:rPr lang="en-US" smtClean="0"/>
                      <a:t>urkey</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14D8-45AD-82F9-8DF16757A658}"/>
                </c:ext>
              </c:extLst>
            </c:dLbl>
            <c:dLbl>
              <c:idx val="32"/>
              <c:tx>
                <c:rich>
                  <a:bodyPr/>
                  <a:lstStyle/>
                  <a:p>
                    <a:r>
                      <a:rPr lang="en-US" noProof="0" smtClean="0">
                        <a:solidFill>
                          <a:schemeClr val="bg1"/>
                        </a:solidFill>
                      </a:rPr>
                      <a:t>U</a:t>
                    </a:r>
                    <a:r>
                      <a:rPr lang="fr-FR" smtClean="0"/>
                      <a:t>nited Kingdom</a:t>
                    </a:r>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14D8-45AD-82F9-8DF16757A658}"/>
                </c:ext>
              </c:extLst>
            </c:dLbl>
            <c:dLbl>
              <c:idx val="33"/>
              <c:tx>
                <c:rich>
                  <a:bodyPr/>
                  <a:lstStyle/>
                  <a:p>
                    <a:r>
                      <a:rPr lang="en-US" noProof="0" smtClean="0">
                        <a:solidFill>
                          <a:schemeClr val="bg1"/>
                        </a:solidFill>
                      </a:rPr>
                      <a:t>U</a:t>
                    </a:r>
                    <a:r>
                      <a:rPr lang="fr-FR" dirty="0" smtClean="0"/>
                      <a:t>nited</a:t>
                    </a:r>
                    <a:r>
                      <a:rPr lang="fr-FR" baseline="0" dirty="0" smtClean="0"/>
                      <a:t> States</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14D8-45AD-82F9-8DF16757A658}"/>
                </c:ext>
              </c:extLst>
            </c:dLbl>
            <c:spPr>
              <a:ln w="47625"/>
            </c:spPr>
            <c:txPr>
              <a:bodyPr rot="0"/>
              <a:lstStyle/>
              <a:p>
                <a:pPr>
                  <a:lnSpc>
                    <a:spcPct val="100000"/>
                  </a:lnSpc>
                  <a:defRPr lang="en-US" sz="1200" b="1" noProof="0">
                    <a:solidFill>
                      <a:schemeClr val="bg1"/>
                    </a:solidFill>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Sheet1!$A$2:$A$35</c:f>
              <c:numCache>
                <c:formatCode>General</c:formatCode>
                <c:ptCount val="34"/>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numCache>
            </c:numRef>
          </c:xVal>
          <c:yVal>
            <c:numRef>
              <c:f>Sheet1!$B$2:$B$35</c:f>
              <c:numCache>
                <c:formatCode>General</c:formatCode>
                <c:ptCount val="34"/>
                <c:pt idx="0">
                  <c:v>34000</c:v>
                </c:pt>
                <c:pt idx="1">
                  <c:v>33000</c:v>
                </c:pt>
                <c:pt idx="2">
                  <c:v>32000</c:v>
                </c:pt>
                <c:pt idx="3">
                  <c:v>31000</c:v>
                </c:pt>
                <c:pt idx="4">
                  <c:v>30000</c:v>
                </c:pt>
                <c:pt idx="5">
                  <c:v>29000</c:v>
                </c:pt>
                <c:pt idx="6">
                  <c:v>28000</c:v>
                </c:pt>
                <c:pt idx="7">
                  <c:v>27000</c:v>
                </c:pt>
                <c:pt idx="8">
                  <c:v>26000</c:v>
                </c:pt>
                <c:pt idx="9">
                  <c:v>25000</c:v>
                </c:pt>
                <c:pt idx="10">
                  <c:v>24000</c:v>
                </c:pt>
                <c:pt idx="11">
                  <c:v>23000</c:v>
                </c:pt>
                <c:pt idx="12">
                  <c:v>22000</c:v>
                </c:pt>
                <c:pt idx="13">
                  <c:v>21000</c:v>
                </c:pt>
                <c:pt idx="14">
                  <c:v>20000</c:v>
                </c:pt>
                <c:pt idx="15">
                  <c:v>19000</c:v>
                </c:pt>
                <c:pt idx="16">
                  <c:v>18000</c:v>
                </c:pt>
                <c:pt idx="17">
                  <c:v>17000</c:v>
                </c:pt>
                <c:pt idx="18">
                  <c:v>16000</c:v>
                </c:pt>
                <c:pt idx="19">
                  <c:v>15000</c:v>
                </c:pt>
                <c:pt idx="20">
                  <c:v>14000</c:v>
                </c:pt>
                <c:pt idx="21">
                  <c:v>13000</c:v>
                </c:pt>
                <c:pt idx="22">
                  <c:v>12000</c:v>
                </c:pt>
                <c:pt idx="23">
                  <c:v>11000</c:v>
                </c:pt>
                <c:pt idx="24">
                  <c:v>10000</c:v>
                </c:pt>
                <c:pt idx="25">
                  <c:v>9000</c:v>
                </c:pt>
                <c:pt idx="26">
                  <c:v>8000</c:v>
                </c:pt>
                <c:pt idx="27">
                  <c:v>7000</c:v>
                </c:pt>
                <c:pt idx="28">
                  <c:v>6000</c:v>
                </c:pt>
                <c:pt idx="29">
                  <c:v>5000</c:v>
                </c:pt>
                <c:pt idx="30">
                  <c:v>4000</c:v>
                </c:pt>
                <c:pt idx="31">
                  <c:v>3000</c:v>
                </c:pt>
                <c:pt idx="32">
                  <c:v>2000</c:v>
                </c:pt>
                <c:pt idx="33">
                  <c:v>1000</c:v>
                </c:pt>
              </c:numCache>
            </c:numRef>
          </c:yVal>
          <c:bubbleSize>
            <c:numRef>
              <c:f>Sheet1!$C$2:$C$35</c:f>
              <c:numCache>
                <c:formatCode>General</c:formatCode>
                <c:ptCount val="34"/>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pt idx="31">
                  <c:v>1.5</c:v>
                </c:pt>
                <c:pt idx="32">
                  <c:v>1.5</c:v>
                </c:pt>
                <c:pt idx="33">
                  <c:v>1.5</c:v>
                </c:pt>
              </c:numCache>
            </c:numRef>
          </c:bubbleSize>
          <c:bubble3D val="0"/>
          <c:extLst>
            <c:ext xmlns:c16="http://schemas.microsoft.com/office/drawing/2014/chart" uri="{C3380CC4-5D6E-409C-BE32-E72D297353CC}">
              <c16:uniqueId val="{00000044-14D8-45AD-82F9-8DF16757A658}"/>
            </c:ext>
          </c:extLst>
        </c:ser>
        <c:dLbls>
          <c:showLegendKey val="0"/>
          <c:showVal val="0"/>
          <c:showCatName val="0"/>
          <c:showSerName val="0"/>
          <c:showPercent val="0"/>
          <c:showBubbleSize val="0"/>
        </c:dLbls>
        <c:bubbleScale val="8"/>
        <c:showNegBubbles val="0"/>
        <c:axId val="84075648"/>
        <c:axId val="84077184"/>
      </c:bubbleChart>
      <c:valAx>
        <c:axId val="84075648"/>
        <c:scaling>
          <c:orientation val="minMax"/>
          <c:max val="100"/>
          <c:min val="0"/>
        </c:scaling>
        <c:delete val="1"/>
        <c:axPos val="b"/>
        <c:numFmt formatCode="General" sourceLinked="1"/>
        <c:majorTickMark val="out"/>
        <c:minorTickMark val="none"/>
        <c:tickLblPos val="none"/>
        <c:crossAx val="84077184"/>
        <c:crosses val="autoZero"/>
        <c:crossBetween val="midCat"/>
        <c:majorUnit val="10"/>
        <c:minorUnit val="10"/>
      </c:valAx>
      <c:valAx>
        <c:axId val="84077184"/>
        <c:scaling>
          <c:orientation val="minMax"/>
          <c:max val="34500"/>
          <c:min val="500"/>
        </c:scaling>
        <c:delete val="1"/>
        <c:axPos val="l"/>
        <c:numFmt formatCode="General" sourceLinked="1"/>
        <c:majorTickMark val="out"/>
        <c:minorTickMark val="none"/>
        <c:tickLblPos val="none"/>
        <c:crossAx val="84075648"/>
        <c:crosses val="autoZero"/>
        <c:crossBetween val="midCat"/>
        <c:majorUnit val="200"/>
        <c:minorUnit val="1"/>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04472312722906E-2"/>
          <c:y val="7.1739993225884396E-2"/>
          <c:w val="0.88335766710833197"/>
          <c:h val="0.71635486474319265"/>
        </c:manualLayout>
      </c:layout>
      <c:barChart>
        <c:barDir val="col"/>
        <c:grouping val="clustered"/>
        <c:varyColors val="0"/>
        <c:ser>
          <c:idx val="0"/>
          <c:order val="0"/>
          <c:tx>
            <c:strRef>
              <c:f>Sheet1!$B$1</c:f>
              <c:strCache>
                <c:ptCount val="1"/>
                <c:pt idx="0">
                  <c:v>Australia</c:v>
                </c:pt>
              </c:strCache>
            </c:strRef>
          </c:tx>
          <c:spPr>
            <a:solidFill>
              <a:srgbClr val="0070C0"/>
            </a:solidFill>
          </c:spPr>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Sheet1!$B$2:$B$7</c:f>
            </c:numRef>
          </c:val>
          <c:extLst>
            <c:ext xmlns:c16="http://schemas.microsoft.com/office/drawing/2014/chart" uri="{C3380CC4-5D6E-409C-BE32-E72D297353CC}">
              <c16:uniqueId val="{00000000-1E16-4461-86E6-9A8F854009AF}"/>
            </c:ext>
          </c:extLst>
        </c:ser>
        <c:ser>
          <c:idx val="1"/>
          <c:order val="1"/>
          <c:tx>
            <c:strRef>
              <c:f>Sheet1!$C$1</c:f>
              <c:strCache>
                <c:ptCount val="1"/>
                <c:pt idx="0">
                  <c:v>Austria</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Sheet1!$C$2:$C$7</c:f>
            </c:numRef>
          </c:val>
          <c:extLst>
            <c:ext xmlns:c16="http://schemas.microsoft.com/office/drawing/2014/chart" uri="{C3380CC4-5D6E-409C-BE32-E72D297353CC}">
              <c16:uniqueId val="{00000001-1E16-4461-86E6-9A8F854009AF}"/>
            </c:ext>
          </c:extLst>
        </c:ser>
        <c:ser>
          <c:idx val="2"/>
          <c:order val="2"/>
          <c:tx>
            <c:strRef>
              <c:f>Sheet1!$D$1</c:f>
              <c:strCache>
                <c:ptCount val="1"/>
                <c:pt idx="0">
                  <c:v>Canada</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Sheet1!$D$2:$D$7</c:f>
            </c:numRef>
          </c:val>
          <c:extLst>
            <c:ext xmlns:c16="http://schemas.microsoft.com/office/drawing/2014/chart" uri="{C3380CC4-5D6E-409C-BE32-E72D297353CC}">
              <c16:uniqueId val="{00000002-1E16-4461-86E6-9A8F854009AF}"/>
            </c:ext>
          </c:extLst>
        </c:ser>
        <c:ser>
          <c:idx val="3"/>
          <c:order val="3"/>
          <c:tx>
            <c:strRef>
              <c:f>Sheet1!$E$1</c:f>
              <c:strCache>
                <c:ptCount val="1"/>
                <c:pt idx="0">
                  <c:v>Cyprus1</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Sheet1!$E$2:$E$7</c:f>
            </c:numRef>
          </c:val>
          <c:extLst>
            <c:ext xmlns:c16="http://schemas.microsoft.com/office/drawing/2014/chart" uri="{C3380CC4-5D6E-409C-BE32-E72D297353CC}">
              <c16:uniqueId val="{00000003-1E16-4461-86E6-9A8F854009AF}"/>
            </c:ext>
          </c:extLst>
        </c:ser>
        <c:ser>
          <c:idx val="4"/>
          <c:order val="4"/>
          <c:tx>
            <c:strRef>
              <c:f>Sheet1!$F$1</c:f>
              <c:strCache>
                <c:ptCount val="1"/>
                <c:pt idx="0">
                  <c:v>Czech Republic</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Sheet1!$F$2:$F$7</c:f>
            </c:numRef>
          </c:val>
          <c:extLst>
            <c:ext xmlns:c16="http://schemas.microsoft.com/office/drawing/2014/chart" uri="{C3380CC4-5D6E-409C-BE32-E72D297353CC}">
              <c16:uniqueId val="{00000004-1E16-4461-86E6-9A8F854009AF}"/>
            </c:ext>
          </c:extLst>
        </c:ser>
        <c:ser>
          <c:idx val="5"/>
          <c:order val="5"/>
          <c:tx>
            <c:strRef>
              <c:f>Sheet1!$G$1</c:f>
              <c:strCache>
                <c:ptCount val="1"/>
                <c:pt idx="0">
                  <c:v>Denmark</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Sheet1!$G$2:$G$7</c:f>
            </c:numRef>
          </c:val>
          <c:extLst>
            <c:ext xmlns:c16="http://schemas.microsoft.com/office/drawing/2014/chart" uri="{C3380CC4-5D6E-409C-BE32-E72D297353CC}">
              <c16:uniqueId val="{00000005-1E16-4461-86E6-9A8F854009AF}"/>
            </c:ext>
          </c:extLst>
        </c:ser>
        <c:ser>
          <c:idx val="6"/>
          <c:order val="6"/>
          <c:tx>
            <c:strRef>
              <c:f>Sheet1!$H$1</c:f>
              <c:strCache>
                <c:ptCount val="1"/>
                <c:pt idx="0">
                  <c:v>Literacy</c:v>
                </c:pt>
              </c:strCache>
            </c:strRef>
          </c:tx>
          <c:spPr>
            <a:solidFill>
              <a:srgbClr val="C00000"/>
            </a:solidFill>
          </c:spPr>
          <c:invertIfNegative val="0"/>
          <c:dPt>
            <c:idx val="2"/>
            <c:invertIfNegative val="0"/>
            <c:bubble3D val="0"/>
            <c:spPr>
              <a:solidFill>
                <a:srgbClr val="FFC000"/>
              </a:solidFill>
            </c:spPr>
            <c:extLst>
              <c:ext xmlns:c16="http://schemas.microsoft.com/office/drawing/2014/chart" uri="{C3380CC4-5D6E-409C-BE32-E72D297353CC}">
                <c16:uniqueId val="{00000007-1E16-4461-86E6-9A8F854009AF}"/>
              </c:ext>
            </c:extLst>
          </c:dPt>
          <c:dPt>
            <c:idx val="3"/>
            <c:invertIfNegative val="0"/>
            <c:bubble3D val="0"/>
            <c:spPr>
              <a:solidFill>
                <a:srgbClr val="FFC000"/>
              </a:solidFill>
            </c:spPr>
            <c:extLst>
              <c:ext xmlns:c16="http://schemas.microsoft.com/office/drawing/2014/chart" uri="{C3380CC4-5D6E-409C-BE32-E72D297353CC}">
                <c16:uniqueId val="{00000009-1E16-4461-86E6-9A8F854009AF}"/>
              </c:ext>
            </c:extLst>
          </c:dPt>
          <c:dPt>
            <c:idx val="4"/>
            <c:invertIfNegative val="0"/>
            <c:bubble3D val="0"/>
            <c:spPr>
              <a:solidFill>
                <a:srgbClr val="FFC000"/>
              </a:solidFill>
            </c:spPr>
            <c:extLst>
              <c:ext xmlns:c16="http://schemas.microsoft.com/office/drawing/2014/chart" uri="{C3380CC4-5D6E-409C-BE32-E72D297353CC}">
                <c16:uniqueId val="{0000000B-1E16-4461-86E6-9A8F854009AF}"/>
              </c:ext>
            </c:extLst>
          </c:dPt>
          <c:dPt>
            <c:idx val="5"/>
            <c:invertIfNegative val="0"/>
            <c:bubble3D val="0"/>
            <c:spPr>
              <a:solidFill>
                <a:srgbClr val="00B050"/>
              </a:solidFill>
            </c:spPr>
            <c:extLst>
              <c:ext xmlns:c16="http://schemas.microsoft.com/office/drawing/2014/chart" uri="{C3380CC4-5D6E-409C-BE32-E72D297353CC}">
                <c16:uniqueId val="{0000000D-1E16-4461-86E6-9A8F854009AF}"/>
              </c:ext>
            </c:extLst>
          </c:dPt>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Sheet1!$H$2:$H$7</c:f>
              <c:numCache>
                <c:formatCode>General</c:formatCode>
                <c:ptCount val="6"/>
                <c:pt idx="0">
                  <c:v>2.1711810756525587</c:v>
                </c:pt>
                <c:pt idx="1">
                  <c:v>2.8880798953719702</c:v>
                </c:pt>
                <c:pt idx="2">
                  <c:v>2.1055433076566179</c:v>
                </c:pt>
                <c:pt idx="3">
                  <c:v>2.5548233635573032</c:v>
                </c:pt>
                <c:pt idx="4">
                  <c:v>2.5884632837645816</c:v>
                </c:pt>
                <c:pt idx="5">
                  <c:v>2.304204156486521</c:v>
                </c:pt>
              </c:numCache>
            </c:numRef>
          </c:val>
          <c:extLst>
            <c:ext xmlns:c16="http://schemas.microsoft.com/office/drawing/2014/chart" uri="{C3380CC4-5D6E-409C-BE32-E72D297353CC}">
              <c16:uniqueId val="{0000000E-1E16-4461-86E6-9A8F854009AF}"/>
            </c:ext>
          </c:extLst>
        </c:ser>
        <c:ser>
          <c:idx val="7"/>
          <c:order val="7"/>
          <c:tx>
            <c:strRef>
              <c:f>Sheet1!$I$1</c:f>
              <c:strCache>
                <c:ptCount val="1"/>
                <c:pt idx="0">
                  <c:v>England/N. Ireland (UK)</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Sheet1!$I$2:$I$7</c:f>
            </c:numRef>
          </c:val>
          <c:extLst>
            <c:ext xmlns:c16="http://schemas.microsoft.com/office/drawing/2014/chart" uri="{C3380CC4-5D6E-409C-BE32-E72D297353CC}">
              <c16:uniqueId val="{0000000F-1E16-4461-86E6-9A8F854009AF}"/>
            </c:ext>
          </c:extLst>
        </c:ser>
        <c:ser>
          <c:idx val="9"/>
          <c:order val="8"/>
          <c:tx>
            <c:strRef>
              <c:f>Sheet1!$K$1</c:f>
              <c:strCache>
                <c:ptCount val="1"/>
                <c:pt idx="0">
                  <c:v>Finland</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Sheet1!$K$2:$K$7</c:f>
            </c:numRef>
          </c:val>
          <c:extLst>
            <c:ext xmlns:c16="http://schemas.microsoft.com/office/drawing/2014/chart" uri="{C3380CC4-5D6E-409C-BE32-E72D297353CC}">
              <c16:uniqueId val="{00000010-1E16-4461-86E6-9A8F854009AF}"/>
            </c:ext>
          </c:extLst>
        </c:ser>
        <c:ser>
          <c:idx val="11"/>
          <c:order val="9"/>
          <c:tx>
            <c:strRef>
              <c:f>Sheet1!$M$1</c:f>
              <c:strCache>
                <c:ptCount val="1"/>
                <c:pt idx="0">
                  <c:v>France2</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Sheet1!$M$2:$M$7</c:f>
            </c:numRef>
          </c:val>
          <c:extLst>
            <c:ext xmlns:c16="http://schemas.microsoft.com/office/drawing/2014/chart" uri="{C3380CC4-5D6E-409C-BE32-E72D297353CC}">
              <c16:uniqueId val="{00000011-1E16-4461-86E6-9A8F854009AF}"/>
            </c:ext>
          </c:extLst>
        </c:ser>
        <c:ser>
          <c:idx val="12"/>
          <c:order val="10"/>
          <c:tx>
            <c:strRef>
              <c:f>Sheet1!$N$1</c:f>
              <c:strCache>
                <c:ptCount val="1"/>
                <c:pt idx="0">
                  <c:v>Germany</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Sheet1!$N$2:$N$7</c:f>
            </c:numRef>
          </c:val>
          <c:extLst>
            <c:ext xmlns:c16="http://schemas.microsoft.com/office/drawing/2014/chart" uri="{C3380CC4-5D6E-409C-BE32-E72D297353CC}">
              <c16:uniqueId val="{00000012-1E16-4461-86E6-9A8F854009AF}"/>
            </c:ext>
          </c:extLst>
        </c:ser>
        <c:ser>
          <c:idx val="13"/>
          <c:order val="11"/>
          <c:tx>
            <c:strRef>
              <c:f>Sheet1!$O$1</c:f>
              <c:strCache>
                <c:ptCount val="1"/>
                <c:pt idx="0">
                  <c:v>Ireland</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Sheet1!$O$2:$O$7</c:f>
            </c:numRef>
          </c:val>
          <c:extLst>
            <c:ext xmlns:c16="http://schemas.microsoft.com/office/drawing/2014/chart" uri="{C3380CC4-5D6E-409C-BE32-E72D297353CC}">
              <c16:uniqueId val="{00000013-1E16-4461-86E6-9A8F854009AF}"/>
            </c:ext>
          </c:extLst>
        </c:ser>
        <c:ser>
          <c:idx val="14"/>
          <c:order val="12"/>
          <c:tx>
            <c:strRef>
              <c:f>Sheet1!$P$1</c:f>
              <c:strCache>
                <c:ptCount val="1"/>
                <c:pt idx="0">
                  <c:v>Italy</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Sheet1!$P$2:$P$7</c:f>
            </c:numRef>
          </c:val>
          <c:extLst>
            <c:ext xmlns:c16="http://schemas.microsoft.com/office/drawing/2014/chart" uri="{C3380CC4-5D6E-409C-BE32-E72D297353CC}">
              <c16:uniqueId val="{00000014-1E16-4461-86E6-9A8F854009AF}"/>
            </c:ext>
          </c:extLst>
        </c:ser>
        <c:ser>
          <c:idx val="16"/>
          <c:order val="13"/>
          <c:tx>
            <c:strRef>
              <c:f>Sheet1!$R$1</c:f>
              <c:strCache>
                <c:ptCount val="1"/>
                <c:pt idx="0">
                  <c:v>Korea</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Sheet1!$R$2:$R$7</c:f>
            </c:numRef>
          </c:val>
          <c:extLst>
            <c:ext xmlns:c16="http://schemas.microsoft.com/office/drawing/2014/chart" uri="{C3380CC4-5D6E-409C-BE32-E72D297353CC}">
              <c16:uniqueId val="{00000015-1E16-4461-86E6-9A8F854009AF}"/>
            </c:ext>
          </c:extLst>
        </c:ser>
        <c:ser>
          <c:idx val="17"/>
          <c:order val="14"/>
          <c:tx>
            <c:strRef>
              <c:f>Sheet1!$S$1</c:f>
              <c:strCache>
                <c:ptCount val="1"/>
                <c:pt idx="0">
                  <c:v>Netherlands</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Sheet1!$S$2:$S$7</c:f>
            </c:numRef>
          </c:val>
          <c:extLst>
            <c:ext xmlns:c16="http://schemas.microsoft.com/office/drawing/2014/chart" uri="{C3380CC4-5D6E-409C-BE32-E72D297353CC}">
              <c16:uniqueId val="{00000016-1E16-4461-86E6-9A8F854009AF}"/>
            </c:ext>
          </c:extLst>
        </c:ser>
        <c:ser>
          <c:idx val="18"/>
          <c:order val="15"/>
          <c:tx>
            <c:strRef>
              <c:f>Sheet1!$T$1</c:f>
              <c:strCache>
                <c:ptCount val="1"/>
                <c:pt idx="0">
                  <c:v>England (UK)</c:v>
                </c:pt>
              </c:strCache>
            </c:strRef>
          </c:tx>
          <c:spPr>
            <a:solidFill>
              <a:srgbClr val="92D050"/>
            </a:solidFill>
          </c:spPr>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Sheet1!$T$2:$T$7</c:f>
            </c:numRef>
          </c:val>
          <c:extLst>
            <c:ext xmlns:c16="http://schemas.microsoft.com/office/drawing/2014/chart" uri="{C3380CC4-5D6E-409C-BE32-E72D297353CC}">
              <c16:uniqueId val="{00000017-1E16-4461-86E6-9A8F854009AF}"/>
            </c:ext>
          </c:extLst>
        </c:ser>
        <c:ser>
          <c:idx val="19"/>
          <c:order val="16"/>
          <c:tx>
            <c:strRef>
              <c:f>Sheet1!$U$1</c:f>
              <c:strCache>
                <c:ptCount val="1"/>
                <c:pt idx="0">
                  <c:v>Norway</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Sheet1!$U$2:$U$7</c:f>
            </c:numRef>
          </c:val>
          <c:extLst>
            <c:ext xmlns:c16="http://schemas.microsoft.com/office/drawing/2014/chart" uri="{C3380CC4-5D6E-409C-BE32-E72D297353CC}">
              <c16:uniqueId val="{00000018-1E16-4461-86E6-9A8F854009AF}"/>
            </c:ext>
          </c:extLst>
        </c:ser>
        <c:ser>
          <c:idx val="20"/>
          <c:order val="17"/>
          <c:tx>
            <c:strRef>
              <c:f>Sheet1!$V$1</c:f>
              <c:strCache>
                <c:ptCount val="1"/>
                <c:pt idx="0">
                  <c:v>Poland</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Sheet1!$V$2:$V$7</c:f>
            </c:numRef>
          </c:val>
          <c:extLst>
            <c:ext xmlns:c16="http://schemas.microsoft.com/office/drawing/2014/chart" uri="{C3380CC4-5D6E-409C-BE32-E72D297353CC}">
              <c16:uniqueId val="{00000019-1E16-4461-86E6-9A8F854009AF}"/>
            </c:ext>
          </c:extLst>
        </c:ser>
        <c:ser>
          <c:idx val="21"/>
          <c:order val="18"/>
          <c:tx>
            <c:strRef>
              <c:f>Sheet1!$W$1</c:f>
              <c:strCache>
                <c:ptCount val="1"/>
                <c:pt idx="0">
                  <c:v>Slovak Republic</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Sheet1!$W$2:$W$7</c:f>
            </c:numRef>
          </c:val>
          <c:extLst>
            <c:ext xmlns:c16="http://schemas.microsoft.com/office/drawing/2014/chart" uri="{C3380CC4-5D6E-409C-BE32-E72D297353CC}">
              <c16:uniqueId val="{0000001A-1E16-4461-86E6-9A8F854009AF}"/>
            </c:ext>
          </c:extLst>
        </c:ser>
        <c:ser>
          <c:idx val="22"/>
          <c:order val="19"/>
          <c:tx>
            <c:strRef>
              <c:f>Sheet1!$X$1</c:f>
              <c:strCache>
                <c:ptCount val="1"/>
                <c:pt idx="0">
                  <c:v>Spain</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Sheet1!$X$2:$X$7</c:f>
            </c:numRef>
          </c:val>
          <c:extLst>
            <c:ext xmlns:c16="http://schemas.microsoft.com/office/drawing/2014/chart" uri="{C3380CC4-5D6E-409C-BE32-E72D297353CC}">
              <c16:uniqueId val="{0000001B-1E16-4461-86E6-9A8F854009AF}"/>
            </c:ext>
          </c:extLst>
        </c:ser>
        <c:ser>
          <c:idx val="23"/>
          <c:order val="20"/>
          <c:tx>
            <c:strRef>
              <c:f>Sheet1!$Y$1</c:f>
              <c:strCache>
                <c:ptCount val="1"/>
                <c:pt idx="0">
                  <c:v>Sweden</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Sheet1!$Y$2:$Y$7</c:f>
            </c:numRef>
          </c:val>
          <c:extLst>
            <c:ext xmlns:c16="http://schemas.microsoft.com/office/drawing/2014/chart" uri="{C3380CC4-5D6E-409C-BE32-E72D297353CC}">
              <c16:uniqueId val="{0000001C-1E16-4461-86E6-9A8F854009AF}"/>
            </c:ext>
          </c:extLst>
        </c:ser>
        <c:ser>
          <c:idx val="24"/>
          <c:order val="21"/>
          <c:tx>
            <c:strRef>
              <c:f>Sheet1!$Z$1</c:f>
              <c:strCache>
                <c:ptCount val="1"/>
                <c:pt idx="0">
                  <c:v>United States2</c:v>
                </c:pt>
              </c:strCache>
            </c:strRef>
          </c:tx>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Sheet1!$Z$2:$Z$7</c:f>
            </c:numRef>
          </c:val>
          <c:extLst>
            <c:ext xmlns:c16="http://schemas.microsoft.com/office/drawing/2014/chart" uri="{C3380CC4-5D6E-409C-BE32-E72D297353CC}">
              <c16:uniqueId val="{0000001D-1E16-4461-86E6-9A8F854009AF}"/>
            </c:ext>
          </c:extLst>
        </c:ser>
        <c:ser>
          <c:idx val="25"/>
          <c:order val="22"/>
          <c:tx>
            <c:strRef>
              <c:f>Sheet1!$AA$2</c:f>
              <c:strCache>
                <c:ptCount val="1"/>
                <c:pt idx="0">
                  <c:v>3.427428968</c:v>
                </c:pt>
              </c:strCache>
            </c:strRef>
          </c:tx>
          <c:spPr>
            <a:solidFill>
              <a:srgbClr val="C00000"/>
            </a:solidFill>
          </c:spPr>
          <c:invertIfNegative val="0"/>
          <c:cat>
            <c:strRef>
              <c:f>Sheet1!$A$2:$A$7</c:f>
              <c:strCache>
                <c:ptCount val="6"/>
                <c:pt idx="0">
                  <c:v>Emploi</c:v>
                </c:pt>
                <c:pt idx="1">
                  <c:v>Rémunération élevée</c:v>
                </c:pt>
                <c:pt idx="2">
                  <c:v>Santé bonne à excellente</c:v>
                </c:pt>
                <c:pt idx="3">
                  <c:v>Participation à des activités bénévoles</c:v>
                </c:pt>
                <c:pt idx="4">
                  <c:v>Fort sentiment d'efficacité politique</c:v>
                </c:pt>
                <c:pt idx="5">
                  <c:v>Niveau élevé de confiance</c:v>
                </c:pt>
              </c:strCache>
            </c:strRef>
          </c:cat>
          <c:val>
            <c:numRef>
              <c:f>Sheet1!$AA$3:$AA$7</c:f>
            </c:numRef>
          </c:val>
          <c:extLst>
            <c:ext xmlns:c16="http://schemas.microsoft.com/office/drawing/2014/chart" uri="{C3380CC4-5D6E-409C-BE32-E72D297353CC}">
              <c16:uniqueId val="{0000001E-1E16-4461-86E6-9A8F854009AF}"/>
            </c:ext>
          </c:extLst>
        </c:ser>
        <c:dLbls>
          <c:showLegendKey val="0"/>
          <c:showVal val="0"/>
          <c:showCatName val="0"/>
          <c:showSerName val="0"/>
          <c:showPercent val="0"/>
          <c:showBubbleSize val="0"/>
        </c:dLbls>
        <c:gapWidth val="55"/>
        <c:overlap val="63"/>
        <c:axId val="101493760"/>
        <c:axId val="101565184"/>
      </c:barChart>
      <c:catAx>
        <c:axId val="101493760"/>
        <c:scaling>
          <c:orientation val="minMax"/>
        </c:scaling>
        <c:delete val="0"/>
        <c:axPos val="b"/>
        <c:numFmt formatCode="General" sourceLinked="0"/>
        <c:majorTickMark val="none"/>
        <c:minorTickMark val="none"/>
        <c:tickLblPos val="low"/>
        <c:spPr>
          <a:ln>
            <a:solidFill>
              <a:schemeClr val="tx1">
                <a:lumMod val="50000"/>
                <a:lumOff val="50000"/>
              </a:schemeClr>
            </a:solidFill>
          </a:ln>
        </c:spPr>
        <c:txPr>
          <a:bodyPr/>
          <a:lstStyle/>
          <a:p>
            <a:pPr>
              <a:defRPr sz="1200" b="1">
                <a:solidFill>
                  <a:schemeClr val="tx2"/>
                </a:solidFill>
              </a:defRPr>
            </a:pPr>
            <a:endParaRPr lang="en-US"/>
          </a:p>
        </c:txPr>
        <c:crossAx val="101565184"/>
        <c:crossesAt val="1"/>
        <c:auto val="1"/>
        <c:lblAlgn val="ctr"/>
        <c:lblOffset val="100"/>
        <c:noMultiLvlLbl val="0"/>
      </c:catAx>
      <c:valAx>
        <c:axId val="101565184"/>
        <c:scaling>
          <c:orientation val="minMax"/>
          <c:max val="3"/>
          <c:min val="1"/>
        </c:scaling>
        <c:delete val="0"/>
        <c:axPos val="l"/>
        <c:numFmt formatCode="#,##0.0" sourceLinked="0"/>
        <c:majorTickMark val="none"/>
        <c:minorTickMark val="none"/>
        <c:tickLblPos val="nextTo"/>
        <c:spPr>
          <a:ln>
            <a:solidFill>
              <a:schemeClr val="tx1">
                <a:lumMod val="50000"/>
                <a:lumOff val="50000"/>
              </a:schemeClr>
            </a:solidFill>
          </a:ln>
        </c:spPr>
        <c:txPr>
          <a:bodyPr/>
          <a:lstStyle/>
          <a:p>
            <a:pPr>
              <a:defRPr sz="1200">
                <a:solidFill>
                  <a:schemeClr val="tx1">
                    <a:lumMod val="50000"/>
                    <a:lumOff val="50000"/>
                  </a:schemeClr>
                </a:solidFill>
              </a:defRPr>
            </a:pPr>
            <a:endParaRPr lang="en-US"/>
          </a:p>
        </c:txPr>
        <c:crossAx val="101493760"/>
        <c:crosses val="autoZero"/>
        <c:crossBetween val="between"/>
        <c:majorUnit val="0.5"/>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E-2"/>
          <c:y val="0.10150000000000001"/>
          <c:w val="0.93525000000000003"/>
          <c:h val="0.65159346224010539"/>
        </c:manualLayout>
      </c:layout>
      <c:lineChart>
        <c:grouping val="standard"/>
        <c:varyColors val="0"/>
        <c:ser>
          <c:idx val="0"/>
          <c:order val="0"/>
          <c:tx>
            <c:strRef>
              <c:f>'Figure A5.1a. (2)'!$B$42</c:f>
              <c:strCache>
                <c:ptCount val="1"/>
                <c:pt idx="0">
                  <c:v>Inférieur au deuxième cycle du secondaire</c:v>
                </c:pt>
              </c:strCache>
            </c:strRef>
          </c:tx>
          <c:spPr>
            <a:ln w="25400">
              <a:noFill/>
            </a:ln>
            <a:effectLst/>
          </c:spPr>
          <c:marker>
            <c:symbol val="triangle"/>
            <c:size val="8"/>
            <c:spPr>
              <a:solidFill>
                <a:srgbClr val="76D4D0"/>
              </a:solidFill>
              <a:ln w="6350" cap="flat" cmpd="sng">
                <a:solidFill>
                  <a:srgbClr val="000000"/>
                </a:solidFill>
                <a:prstDash val="solid"/>
                <a:round/>
              </a:ln>
              <a:effectLst/>
            </c:spPr>
          </c:marker>
          <c:cat>
            <c:strRef>
              <c:f>'Figure A5.1a. (2)'!$I$43:$I$84</c:f>
              <c:strCache>
                <c:ptCount val="42"/>
                <c:pt idx="0">
                  <c:v>Rép. slovaque</c:v>
                </c:pt>
                <c:pt idx="1">
                  <c:v>Afrique du Sud</c:v>
                </c:pt>
                <c:pt idx="2">
                  <c:v>Grèce</c:v>
                </c:pt>
                <c:pt idx="3">
                  <c:v>Espagne</c:v>
                </c:pt>
                <c:pt idx="4">
                  <c:v>Rép. tchèque</c:v>
                </c:pt>
                <c:pt idx="5">
                  <c:v>Irlande</c:v>
                </c:pt>
                <c:pt idx="6">
                  <c:v>Belgique</c:v>
                </c:pt>
                <c:pt idx="7">
                  <c:v>France</c:v>
                </c:pt>
                <c:pt idx="8">
                  <c:v>Italie</c:v>
                </c:pt>
                <c:pt idx="9">
                  <c:v>Pologne</c:v>
                </c:pt>
                <c:pt idx="10">
                  <c:v>Moyenne de l'UE-22</c:v>
                </c:pt>
                <c:pt idx="11">
                  <c:v>Hongrie</c:v>
                </c:pt>
                <c:pt idx="12">
                  <c:v>Autriche</c:v>
                </c:pt>
                <c:pt idx="13">
                  <c:v>Lettonie</c:v>
                </c:pt>
                <c:pt idx="14">
                  <c:v>Slovénie</c:v>
                </c:pt>
                <c:pt idx="15">
                  <c:v>Lituanie</c:v>
                </c:pt>
                <c:pt idx="16">
                  <c:v>Suède</c:v>
                </c:pt>
                <c:pt idx="17">
                  <c:v>Finlande</c:v>
                </c:pt>
                <c:pt idx="18">
                  <c:v>Moyenne de l'OCDE</c:v>
                </c:pt>
                <c:pt idx="19">
                  <c:v>Allemagne</c:v>
                </c:pt>
                <c:pt idx="20">
                  <c:v>Australie</c:v>
                </c:pt>
                <c:pt idx="21">
                  <c:v>Estonie</c:v>
                </c:pt>
                <c:pt idx="22">
                  <c:v>Suisse</c:v>
                </c:pt>
                <c:pt idx="23">
                  <c:v>Canada</c:v>
                </c:pt>
                <c:pt idx="24">
                  <c:v>Portugal</c:v>
                </c:pt>
                <c:pt idx="25">
                  <c:v>Danemark</c:v>
                </c:pt>
                <c:pt idx="26">
                  <c:v>États-Unis</c:v>
                </c:pt>
                <c:pt idx="27">
                  <c:v>Norvège</c:v>
                </c:pt>
                <c:pt idx="28">
                  <c:v>Pays-Bas</c:v>
                </c:pt>
                <c:pt idx="29">
                  <c:v>Royaume-Uni</c:v>
                </c:pt>
                <c:pt idx="30">
                  <c:v>Nouvelle-Zélande</c:v>
                </c:pt>
                <c:pt idx="31">
                  <c:v>Turquie</c:v>
                </c:pt>
                <c:pt idx="32">
                  <c:v>Costa Rica</c:v>
                </c:pt>
                <c:pt idx="33">
                  <c:v>Luxembourg</c:v>
                </c:pt>
                <c:pt idx="34">
                  <c:v>Corée</c:v>
                </c:pt>
                <c:pt idx="35">
                  <c:v>Chili</c:v>
                </c:pt>
                <c:pt idx="36">
                  <c:v>Colombie</c:v>
                </c:pt>
                <c:pt idx="37">
                  <c:v>Brésil</c:v>
                </c:pt>
                <c:pt idx="38">
                  <c:v>Islande</c:v>
                </c:pt>
                <c:pt idx="39">
                  <c:v>Israël</c:v>
                </c:pt>
                <c:pt idx="40">
                  <c:v>Indonésie</c:v>
                </c:pt>
                <c:pt idx="41">
                  <c:v>Mexique</c:v>
                </c:pt>
              </c:strCache>
            </c:strRef>
          </c:cat>
          <c:val>
            <c:numRef>
              <c:f>'Figure A5.1a. (2)'!$B$43:$B$84</c:f>
              <c:numCache>
                <c:formatCode>#,##0.00</c:formatCode>
                <c:ptCount val="42"/>
                <c:pt idx="0">
                  <c:v>37.966613769531001</c:v>
                </c:pt>
                <c:pt idx="1">
                  <c:v>36.87158203125</c:v>
                </c:pt>
                <c:pt idx="2">
                  <c:v>36.696563720702997</c:v>
                </c:pt>
                <c:pt idx="3">
                  <c:v>34.588218688965</c:v>
                </c:pt>
                <c:pt idx="4">
                  <c:v>29.020181655883999</c:v>
                </c:pt>
                <c:pt idx="5">
                  <c:v>26.88232421875</c:v>
                </c:pt>
                <c:pt idx="6">
                  <c:v>24.547504425048999</c:v>
                </c:pt>
                <c:pt idx="7">
                  <c:v>24.240358352661001</c:v>
                </c:pt>
                <c:pt idx="8">
                  <c:v>23.333333969116001</c:v>
                </c:pt>
                <c:pt idx="9">
                  <c:v>22.885572433471999</c:v>
                </c:pt>
                <c:pt idx="10">
                  <c:v>21.183413982390999</c:v>
                </c:pt>
                <c:pt idx="11">
                  <c:v>20.972473144531001</c:v>
                </c:pt>
                <c:pt idx="12">
                  <c:v>19.066251754761002</c:v>
                </c:pt>
                <c:pt idx="13">
                  <c:v>18.612831115723001</c:v>
                </c:pt>
                <c:pt idx="14">
                  <c:v>18.386957168578999</c:v>
                </c:pt>
                <c:pt idx="15">
                  <c:v>17.602027893066001</c:v>
                </c:pt>
                <c:pt idx="16">
                  <c:v>17.512548446655</c:v>
                </c:pt>
                <c:pt idx="17">
                  <c:v>17.468923568726002</c:v>
                </c:pt>
                <c:pt idx="18">
                  <c:v>17.411003982318999</c:v>
                </c:pt>
                <c:pt idx="19">
                  <c:v>17.347148895263999</c:v>
                </c:pt>
                <c:pt idx="20">
                  <c:v>15.46099281311</c:v>
                </c:pt>
                <c:pt idx="21">
                  <c:v>15.188611984253001</c:v>
                </c:pt>
                <c:pt idx="22">
                  <c:v>14.610392570496</c:v>
                </c:pt>
                <c:pt idx="23">
                  <c:v>13.888889312744</c:v>
                </c:pt>
                <c:pt idx="24">
                  <c:v>13.759181022644</c:v>
                </c:pt>
                <c:pt idx="25">
                  <c:v>13.166308403015</c:v>
                </c:pt>
                <c:pt idx="26">
                  <c:v>12.472809791565</c:v>
                </c:pt>
                <c:pt idx="27">
                  <c:v>12.280701637268001</c:v>
                </c:pt>
                <c:pt idx="28">
                  <c:v>12.245937347411999</c:v>
                </c:pt>
                <c:pt idx="29">
                  <c:v>11.615584373474</c:v>
                </c:pt>
                <c:pt idx="30">
                  <c:v>11.194969177246</c:v>
                </c:pt>
                <c:pt idx="31">
                  <c:v>10.885340690613001</c:v>
                </c:pt>
                <c:pt idx="32">
                  <c:v>10.859703063965</c:v>
                </c:pt>
                <c:pt idx="33">
                  <c:v>10.531679153441999</c:v>
                </c:pt>
                <c:pt idx="34">
                  <c:v>10.503597259522</c:v>
                </c:pt>
                <c:pt idx="35">
                  <c:v>8.9210424423218004</c:v>
                </c:pt>
                <c:pt idx="36">
                  <c:v>8.1316528320312997</c:v>
                </c:pt>
                <c:pt idx="37">
                  <c:v>7.3406701087951998</c:v>
                </c:pt>
                <c:pt idx="38">
                  <c:v>5.9028015136718999</c:v>
                </c:pt>
                <c:pt idx="39">
                  <c:v>5.6606254577637003</c:v>
                </c:pt>
                <c:pt idx="40">
                  <c:v>4.4196743965148997</c:v>
                </c:pt>
                <c:pt idx="41">
                  <c:v>4.1568651199340998</c:v>
                </c:pt>
              </c:numCache>
            </c:numRef>
          </c:val>
          <c:smooth val="0"/>
          <c:extLst>
            <c:ext xmlns:c16="http://schemas.microsoft.com/office/drawing/2014/chart" uri="{C3380CC4-5D6E-409C-BE32-E72D297353CC}">
              <c16:uniqueId val="{00000000-006D-4506-826B-521ADCBFB9F2}"/>
            </c:ext>
          </c:extLst>
        </c:ser>
        <c:ser>
          <c:idx val="1"/>
          <c:order val="1"/>
          <c:tx>
            <c:strRef>
              <c:f>'Figure A5.1a. (2)'!$H$42</c:f>
              <c:strCache>
                <c:ptCount val="1"/>
                <c:pt idx="0">
                  <c:v>Deuxième cycle du secondaire ou post-secondaire non tertiaire</c:v>
                </c:pt>
              </c:strCache>
            </c:strRef>
          </c:tx>
          <c:spPr>
            <a:ln w="25400">
              <a:noFill/>
            </a:ln>
            <a:effectLst/>
          </c:spPr>
          <c:marker>
            <c:symbol val="circle"/>
            <c:size val="7"/>
            <c:spPr>
              <a:solidFill>
                <a:srgbClr val="C2BFD3"/>
              </a:solidFill>
              <a:ln w="6350" cap="flat" cmpd="sng">
                <a:solidFill>
                  <a:schemeClr val="tx1"/>
                </a:solidFill>
                <a:prstDash val="solid"/>
                <a:round/>
              </a:ln>
              <a:effectLst/>
            </c:spPr>
          </c:marker>
          <c:cat>
            <c:strRef>
              <c:f>'Figure A5.1a. (2)'!$I$43:$I$84</c:f>
              <c:strCache>
                <c:ptCount val="42"/>
                <c:pt idx="0">
                  <c:v>Rép. slovaque</c:v>
                </c:pt>
                <c:pt idx="1">
                  <c:v>Afrique du Sud</c:v>
                </c:pt>
                <c:pt idx="2">
                  <c:v>Grèce</c:v>
                </c:pt>
                <c:pt idx="3">
                  <c:v>Espagne</c:v>
                </c:pt>
                <c:pt idx="4">
                  <c:v>Rép. tchèque</c:v>
                </c:pt>
                <c:pt idx="5">
                  <c:v>Irlande</c:v>
                </c:pt>
                <c:pt idx="6">
                  <c:v>Belgique</c:v>
                </c:pt>
                <c:pt idx="7">
                  <c:v>France</c:v>
                </c:pt>
                <c:pt idx="8">
                  <c:v>Italie</c:v>
                </c:pt>
                <c:pt idx="9">
                  <c:v>Pologne</c:v>
                </c:pt>
                <c:pt idx="10">
                  <c:v>Moyenne de l'UE-22</c:v>
                </c:pt>
                <c:pt idx="11">
                  <c:v>Hongrie</c:v>
                </c:pt>
                <c:pt idx="12">
                  <c:v>Autriche</c:v>
                </c:pt>
                <c:pt idx="13">
                  <c:v>Lettonie</c:v>
                </c:pt>
                <c:pt idx="14">
                  <c:v>Slovénie</c:v>
                </c:pt>
                <c:pt idx="15">
                  <c:v>Lituanie</c:v>
                </c:pt>
                <c:pt idx="16">
                  <c:v>Suède</c:v>
                </c:pt>
                <c:pt idx="17">
                  <c:v>Finlande</c:v>
                </c:pt>
                <c:pt idx="18">
                  <c:v>Moyenne de l'OCDE</c:v>
                </c:pt>
                <c:pt idx="19">
                  <c:v>Allemagne</c:v>
                </c:pt>
                <c:pt idx="20">
                  <c:v>Australie</c:v>
                </c:pt>
                <c:pt idx="21">
                  <c:v>Estonie</c:v>
                </c:pt>
                <c:pt idx="22">
                  <c:v>Suisse</c:v>
                </c:pt>
                <c:pt idx="23">
                  <c:v>Canada</c:v>
                </c:pt>
                <c:pt idx="24">
                  <c:v>Portugal</c:v>
                </c:pt>
                <c:pt idx="25">
                  <c:v>Danemark</c:v>
                </c:pt>
                <c:pt idx="26">
                  <c:v>États-Unis</c:v>
                </c:pt>
                <c:pt idx="27">
                  <c:v>Norvège</c:v>
                </c:pt>
                <c:pt idx="28">
                  <c:v>Pays-Bas</c:v>
                </c:pt>
                <c:pt idx="29">
                  <c:v>Royaume-Uni</c:v>
                </c:pt>
                <c:pt idx="30">
                  <c:v>Nouvelle-Zélande</c:v>
                </c:pt>
                <c:pt idx="31">
                  <c:v>Turquie</c:v>
                </c:pt>
                <c:pt idx="32">
                  <c:v>Costa Rica</c:v>
                </c:pt>
                <c:pt idx="33">
                  <c:v>Luxembourg</c:v>
                </c:pt>
                <c:pt idx="34">
                  <c:v>Corée</c:v>
                </c:pt>
                <c:pt idx="35">
                  <c:v>Chili</c:v>
                </c:pt>
                <c:pt idx="36">
                  <c:v>Colombie</c:v>
                </c:pt>
                <c:pt idx="37">
                  <c:v>Brésil</c:v>
                </c:pt>
                <c:pt idx="38">
                  <c:v>Islande</c:v>
                </c:pt>
                <c:pt idx="39">
                  <c:v>Israël</c:v>
                </c:pt>
                <c:pt idx="40">
                  <c:v>Indonésie</c:v>
                </c:pt>
                <c:pt idx="41">
                  <c:v>Mexique</c:v>
                </c:pt>
              </c:strCache>
            </c:strRef>
          </c:cat>
          <c:val>
            <c:numRef>
              <c:f>'Figure A5.1a. (2)'!$H$43:$H$84</c:f>
              <c:numCache>
                <c:formatCode>#,##0.00</c:formatCode>
                <c:ptCount val="42"/>
                <c:pt idx="0">
                  <c:v>11.817280769348001</c:v>
                </c:pt>
                <c:pt idx="1">
                  <c:v>28.516130447388001</c:v>
                </c:pt>
                <c:pt idx="2">
                  <c:v>31.743312835693001</c:v>
                </c:pt>
                <c:pt idx="3">
                  <c:v>23.326080322266002</c:v>
                </c:pt>
                <c:pt idx="4">
                  <c:v>6.1631946563720996</c:v>
                </c:pt>
                <c:pt idx="5">
                  <c:v>14.064921379089</c:v>
                </c:pt>
                <c:pt idx="6">
                  <c:v>10.554766654968001</c:v>
                </c:pt>
                <c:pt idx="7">
                  <c:v>13.516609191894</c:v>
                </c:pt>
                <c:pt idx="8">
                  <c:v>15.971394538879</c:v>
                </c:pt>
                <c:pt idx="9">
                  <c:v>9.3562231063843004</c:v>
                </c:pt>
                <c:pt idx="10">
                  <c:v>10.704767660661</c:v>
                </c:pt>
                <c:pt idx="11">
                  <c:v>7.200216293335</c:v>
                </c:pt>
                <c:pt idx="12">
                  <c:v>5.9993119239806996</c:v>
                </c:pt>
                <c:pt idx="13">
                  <c:v>9.3548965454102007</c:v>
                </c:pt>
                <c:pt idx="14">
                  <c:v>13.303602218628001</c:v>
                </c:pt>
                <c:pt idx="15">
                  <c:v>11.075867652893001</c:v>
                </c:pt>
                <c:pt idx="16">
                  <c:v>6.0903730392456001</c:v>
                </c:pt>
                <c:pt idx="17">
                  <c:v>9.1668996810912997</c:v>
                </c:pt>
                <c:pt idx="18">
                  <c:v>9.2000071441425995</c:v>
                </c:pt>
                <c:pt idx="19">
                  <c:v>4.6262760162353</c:v>
                </c:pt>
                <c:pt idx="20">
                  <c:v>4.8630867004393998</c:v>
                </c:pt>
                <c:pt idx="21">
                  <c:v>5.7716431617737003</c:v>
                </c:pt>
                <c:pt idx="22">
                  <c:v>4.0868816375732004</c:v>
                </c:pt>
                <c:pt idx="23">
                  <c:v>8.0866422653197993</c:v>
                </c:pt>
                <c:pt idx="24">
                  <c:v>12.489530563354</c:v>
                </c:pt>
                <c:pt idx="25">
                  <c:v>5.6857295036315998</c:v>
                </c:pt>
                <c:pt idx="26">
                  <c:v>8.3148317337036008</c:v>
                </c:pt>
                <c:pt idx="27">
                  <c:v>4.7666335105895996</c:v>
                </c:pt>
                <c:pt idx="28">
                  <c:v>7.0851078033446999</c:v>
                </c:pt>
                <c:pt idx="29">
                  <c:v>5.1183762550354004</c:v>
                </c:pt>
                <c:pt idx="30">
                  <c:v>6.7567567825317001</c:v>
                </c:pt>
                <c:pt idx="31">
                  <c:v>10.129509925841999</c:v>
                </c:pt>
                <c:pt idx="32">
                  <c:v>11.165108680725</c:v>
                </c:pt>
                <c:pt idx="33">
                  <c:v>7.099142074585</c:v>
                </c:pt>
                <c:pt idx="34">
                  <c:v>6.4422879219054998</c:v>
                </c:pt>
                <c:pt idx="35">
                  <c:v>7.5268712043762003</c:v>
                </c:pt>
                <c:pt idx="36">
                  <c:v>10.115257263184001</c:v>
                </c:pt>
                <c:pt idx="37">
                  <c:v>7.6421146392821999</c:v>
                </c:pt>
                <c:pt idx="38">
                  <c:v>4.3551430702209002</c:v>
                </c:pt>
                <c:pt idx="39">
                  <c:v>6.7022566795348997</c:v>
                </c:pt>
                <c:pt idx="40">
                  <c:v>6.3950099945068004</c:v>
                </c:pt>
                <c:pt idx="41">
                  <c:v>5.2644529342651003</c:v>
                </c:pt>
              </c:numCache>
            </c:numRef>
          </c:val>
          <c:smooth val="0"/>
          <c:extLst>
            <c:ext xmlns:c16="http://schemas.microsoft.com/office/drawing/2014/chart" uri="{C3380CC4-5D6E-409C-BE32-E72D297353CC}">
              <c16:uniqueId val="{00000001-006D-4506-826B-521ADCBFB9F2}"/>
            </c:ext>
          </c:extLst>
        </c:ser>
        <c:ser>
          <c:idx val="2"/>
          <c:order val="2"/>
          <c:tx>
            <c:strRef>
              <c:f>'Figure A5.1a. (2)'!$E$42</c:f>
              <c:strCache>
                <c:ptCount val="1"/>
                <c:pt idx="0">
                  <c:v>Tertiaire</c:v>
                </c:pt>
              </c:strCache>
            </c:strRef>
          </c:tx>
          <c:spPr>
            <a:ln w="25400">
              <a:noFill/>
            </a:ln>
            <a:effectLst/>
          </c:spPr>
          <c:marker>
            <c:symbol val="dash"/>
            <c:size val="9"/>
            <c:spPr>
              <a:solidFill>
                <a:srgbClr val="C6E6A2"/>
              </a:solidFill>
              <a:ln w="6350" cap="flat" cmpd="sng">
                <a:solidFill>
                  <a:srgbClr val="000000"/>
                </a:solidFill>
                <a:prstDash val="solid"/>
                <a:round/>
              </a:ln>
              <a:effectLst/>
            </c:spPr>
          </c:marker>
          <c:cat>
            <c:strRef>
              <c:f>'Figure A5.1a. (2)'!$I$43:$I$84</c:f>
              <c:strCache>
                <c:ptCount val="42"/>
                <c:pt idx="0">
                  <c:v>Rép. slovaque</c:v>
                </c:pt>
                <c:pt idx="1">
                  <c:v>Afrique du Sud</c:v>
                </c:pt>
                <c:pt idx="2">
                  <c:v>Grèce</c:v>
                </c:pt>
                <c:pt idx="3">
                  <c:v>Espagne</c:v>
                </c:pt>
                <c:pt idx="4">
                  <c:v>Rép. tchèque</c:v>
                </c:pt>
                <c:pt idx="5">
                  <c:v>Irlande</c:v>
                </c:pt>
                <c:pt idx="6">
                  <c:v>Belgique</c:v>
                </c:pt>
                <c:pt idx="7">
                  <c:v>France</c:v>
                </c:pt>
                <c:pt idx="8">
                  <c:v>Italie</c:v>
                </c:pt>
                <c:pt idx="9">
                  <c:v>Pologne</c:v>
                </c:pt>
                <c:pt idx="10">
                  <c:v>Moyenne de l'UE-22</c:v>
                </c:pt>
                <c:pt idx="11">
                  <c:v>Hongrie</c:v>
                </c:pt>
                <c:pt idx="12">
                  <c:v>Autriche</c:v>
                </c:pt>
                <c:pt idx="13">
                  <c:v>Lettonie</c:v>
                </c:pt>
                <c:pt idx="14">
                  <c:v>Slovénie</c:v>
                </c:pt>
                <c:pt idx="15">
                  <c:v>Lituanie</c:v>
                </c:pt>
                <c:pt idx="16">
                  <c:v>Suède</c:v>
                </c:pt>
                <c:pt idx="17">
                  <c:v>Finlande</c:v>
                </c:pt>
                <c:pt idx="18">
                  <c:v>Moyenne de l'OCDE</c:v>
                </c:pt>
                <c:pt idx="19">
                  <c:v>Allemagne</c:v>
                </c:pt>
                <c:pt idx="20">
                  <c:v>Australie</c:v>
                </c:pt>
                <c:pt idx="21">
                  <c:v>Estonie</c:v>
                </c:pt>
                <c:pt idx="22">
                  <c:v>Suisse</c:v>
                </c:pt>
                <c:pt idx="23">
                  <c:v>Canada</c:v>
                </c:pt>
                <c:pt idx="24">
                  <c:v>Portugal</c:v>
                </c:pt>
                <c:pt idx="25">
                  <c:v>Danemark</c:v>
                </c:pt>
                <c:pt idx="26">
                  <c:v>États-Unis</c:v>
                </c:pt>
                <c:pt idx="27">
                  <c:v>Norvège</c:v>
                </c:pt>
                <c:pt idx="28">
                  <c:v>Pays-Bas</c:v>
                </c:pt>
                <c:pt idx="29">
                  <c:v>Royaume-Uni</c:v>
                </c:pt>
                <c:pt idx="30">
                  <c:v>Nouvelle-Zélande</c:v>
                </c:pt>
                <c:pt idx="31">
                  <c:v>Turquie</c:v>
                </c:pt>
                <c:pt idx="32">
                  <c:v>Costa Rica</c:v>
                </c:pt>
                <c:pt idx="33">
                  <c:v>Luxembourg</c:v>
                </c:pt>
                <c:pt idx="34">
                  <c:v>Corée</c:v>
                </c:pt>
                <c:pt idx="35">
                  <c:v>Chili</c:v>
                </c:pt>
                <c:pt idx="36">
                  <c:v>Colombie</c:v>
                </c:pt>
                <c:pt idx="37">
                  <c:v>Brésil</c:v>
                </c:pt>
                <c:pt idx="38">
                  <c:v>Islande</c:v>
                </c:pt>
                <c:pt idx="39">
                  <c:v>Israël</c:v>
                </c:pt>
                <c:pt idx="40">
                  <c:v>Indonésie</c:v>
                </c:pt>
                <c:pt idx="41">
                  <c:v>Mexique</c:v>
                </c:pt>
              </c:strCache>
            </c:strRef>
          </c:cat>
          <c:val>
            <c:numRef>
              <c:f>'Figure A5.1a. (2)'!$E$43:$E$84</c:f>
              <c:numCache>
                <c:formatCode>#,##0.00</c:formatCode>
                <c:ptCount val="42"/>
                <c:pt idx="0">
                  <c:v>7.5932998657226998</c:v>
                </c:pt>
                <c:pt idx="1">
                  <c:v>15.865633010864</c:v>
                </c:pt>
                <c:pt idx="2">
                  <c:v>30.234830856323001</c:v>
                </c:pt>
                <c:pt idx="3">
                  <c:v>17.500057220458999</c:v>
                </c:pt>
                <c:pt idx="4">
                  <c:v>3.0967295169829998</c:v>
                </c:pt>
                <c:pt idx="5">
                  <c:v>6.0553874969482004</c:v>
                </c:pt>
                <c:pt idx="6">
                  <c:v>5.6826601028442001</c:v>
                </c:pt>
                <c:pt idx="7">
                  <c:v>7.9207611083984002</c:v>
                </c:pt>
                <c:pt idx="8">
                  <c:v>16.300939559936001</c:v>
                </c:pt>
                <c:pt idx="9">
                  <c:v>5.5150408744812003</c:v>
                </c:pt>
                <c:pt idx="10">
                  <c:v>7.9833719838748998</c:v>
                </c:pt>
                <c:pt idx="11">
                  <c:v>3.3572025299071999</c:v>
                </c:pt>
                <c:pt idx="12">
                  <c:v>4.1220021247864</c:v>
                </c:pt>
                <c:pt idx="13">
                  <c:v>5.9582786560059002</c:v>
                </c:pt>
                <c:pt idx="14">
                  <c:v>10.504589080811</c:v>
                </c:pt>
                <c:pt idx="15">
                  <c:v>4.2533931732178001</c:v>
                </c:pt>
                <c:pt idx="16">
                  <c:v>5.0759539604187003</c:v>
                </c:pt>
                <c:pt idx="17">
                  <c:v>8.0600738525390998</c:v>
                </c:pt>
                <c:pt idx="18">
                  <c:v>6.8938180106026996</c:v>
                </c:pt>
                <c:pt idx="19">
                  <c:v>3.2443766593932999</c:v>
                </c:pt>
                <c:pt idx="20">
                  <c:v>3.4221580028534002</c:v>
                </c:pt>
                <c:pt idx="21">
                  <c:v>2.5229890346527002</c:v>
                </c:pt>
                <c:pt idx="22">
                  <c:v>4.0377240180968998</c:v>
                </c:pt>
                <c:pt idx="23">
                  <c:v>5.1000390052795002</c:v>
                </c:pt>
                <c:pt idx="24">
                  <c:v>12.95631980896</c:v>
                </c:pt>
                <c:pt idx="25">
                  <c:v>7.6129989624023002</c:v>
                </c:pt>
                <c:pt idx="26">
                  <c:v>2.9099638462067001</c:v>
                </c:pt>
                <c:pt idx="27">
                  <c:v>4.4386425018311</c:v>
                </c:pt>
                <c:pt idx="28">
                  <c:v>3.1906447410583998</c:v>
                </c:pt>
                <c:pt idx="29">
                  <c:v>3.3826253414153999</c:v>
                </c:pt>
                <c:pt idx="30">
                  <c:v>3.3268101215363002</c:v>
                </c:pt>
                <c:pt idx="31">
                  <c:v>11.85133266449</c:v>
                </c:pt>
                <c:pt idx="32">
                  <c:v>9.5857810974121005</c:v>
                </c:pt>
                <c:pt idx="33">
                  <c:v>5.7464222908020002</c:v>
                </c:pt>
                <c:pt idx="34">
                  <c:v>5.0377192497253001</c:v>
                </c:pt>
                <c:pt idx="35">
                  <c:v>7.1908640861511</c:v>
                </c:pt>
                <c:pt idx="36">
                  <c:v>9.7832584381103</c:v>
                </c:pt>
                <c:pt idx="37">
                  <c:v>5.1268835067748997</c:v>
                </c:pt>
                <c:pt idx="38">
                  <c:v>3.303156375885</c:v>
                </c:pt>
                <c:pt idx="39">
                  <c:v>4.8714933395386</c:v>
                </c:pt>
                <c:pt idx="40">
                  <c:v>6.8512339591979998</c:v>
                </c:pt>
                <c:pt idx="41">
                  <c:v>6.4505562782287997</c:v>
                </c:pt>
              </c:numCache>
            </c:numRef>
          </c:val>
          <c:smooth val="0"/>
          <c:extLst>
            <c:ext xmlns:c16="http://schemas.microsoft.com/office/drawing/2014/chart" uri="{C3380CC4-5D6E-409C-BE32-E72D297353CC}">
              <c16:uniqueId val="{00000002-006D-4506-826B-521ADCBFB9F2}"/>
            </c:ext>
          </c:extLst>
        </c:ser>
        <c:dLbls>
          <c:showLegendKey val="0"/>
          <c:showVal val="0"/>
          <c:showCatName val="0"/>
          <c:showSerName val="0"/>
          <c:showPercent val="0"/>
          <c:showBubbleSize val="0"/>
        </c:dLbls>
        <c:hiLowLines>
          <c:spPr>
            <a:ln w="6350">
              <a:solidFill>
                <a:schemeClr val="bg1">
                  <a:lumMod val="50000"/>
                </a:schemeClr>
              </a:solidFill>
            </a:ln>
          </c:spPr>
        </c:hiLowLines>
        <c:marker val="1"/>
        <c:smooth val="0"/>
        <c:axId val="95295360"/>
        <c:axId val="95296896"/>
      </c:lineChart>
      <c:catAx>
        <c:axId val="95295360"/>
        <c:scaling>
          <c:orientation val="minMax"/>
        </c:scaling>
        <c:delete val="0"/>
        <c:axPos val="b"/>
        <c:numFmt formatCode="General" sourceLinked="1"/>
        <c:majorTickMark val="in"/>
        <c:minorTickMark val="none"/>
        <c:tickLblPos val="low"/>
        <c:spPr>
          <a:noFill/>
          <a:ln w="9525">
            <a:solidFill>
              <a:srgbClr val="254061"/>
            </a:solidFill>
            <a:prstDash val="solid"/>
          </a:ln>
        </c:spPr>
        <c:txPr>
          <a:bodyPr rot="-5400000" vert="horz"/>
          <a:lstStyle/>
          <a:p>
            <a:pPr>
              <a:defRPr lang="en-US" sz="1000" b="0" i="0" u="none" baseline="0">
                <a:solidFill>
                  <a:srgbClr val="254061"/>
                </a:solidFill>
                <a:latin typeface="Arial"/>
                <a:ea typeface="Arial"/>
                <a:cs typeface="Arial"/>
              </a:defRPr>
            </a:pPr>
            <a:endParaRPr lang="en-US"/>
          </a:p>
        </c:txPr>
        <c:crossAx val="95296896"/>
        <c:crosses val="autoZero"/>
        <c:auto val="1"/>
        <c:lblAlgn val="ctr"/>
        <c:lblOffset val="0"/>
        <c:tickLblSkip val="1"/>
        <c:noMultiLvlLbl val="0"/>
      </c:catAx>
      <c:valAx>
        <c:axId val="95296896"/>
        <c:scaling>
          <c:orientation val="minMax"/>
        </c:scaling>
        <c:delete val="0"/>
        <c:axPos val="l"/>
        <c:majorGridlines>
          <c:spPr>
            <a:ln w="9525" cmpd="sng">
              <a:solidFill>
                <a:schemeClr val="bg1">
                  <a:lumMod val="65000"/>
                  <a:alpha val="50000"/>
                </a:schemeClr>
              </a:solidFill>
              <a:prstDash val="solid"/>
            </a:ln>
          </c:spPr>
        </c:majorGridlines>
        <c:numFmt formatCode="#\ ##0" sourceLinked="0"/>
        <c:majorTickMark val="in"/>
        <c:minorTickMark val="none"/>
        <c:tickLblPos val="nextTo"/>
        <c:spPr>
          <a:noFill/>
          <a:ln w="9525">
            <a:solidFill>
              <a:srgbClr val="254061"/>
            </a:solidFill>
            <a:prstDash val="solid"/>
          </a:ln>
        </c:spPr>
        <c:txPr>
          <a:bodyPr rot="0" vert="horz"/>
          <a:lstStyle/>
          <a:p>
            <a:pPr>
              <a:defRPr lang="en-US" sz="1000" b="0" i="0" u="none" baseline="0">
                <a:solidFill>
                  <a:srgbClr val="254061"/>
                </a:solidFill>
                <a:latin typeface="Arial"/>
                <a:ea typeface="Arial"/>
                <a:cs typeface="Arial"/>
              </a:defRPr>
            </a:pPr>
            <a:endParaRPr lang="en-US"/>
          </a:p>
        </c:txPr>
        <c:crossAx val="95295360"/>
        <c:crosses val="autoZero"/>
        <c:crossBetween val="between"/>
      </c:valAx>
      <c:spPr>
        <a:noFill/>
        <a:ln w="9525">
          <a:solidFill>
            <a:schemeClr val="bg1"/>
          </a:solidFill>
        </a:ln>
        <a:extLst>
          <a:ext uri="{909E8E84-426E-40DD-AFC4-6F175D3DCCD1}">
            <a14:hiddenFill xmlns:a14="http://schemas.microsoft.com/office/drawing/2010/main">
              <a:solidFill>
                <a:srgbClr val="F4FFFF"/>
              </a:solidFill>
            </a14:hiddenFill>
          </a:ext>
        </a:extLst>
      </c:spPr>
    </c:plotArea>
    <c:legend>
      <c:legendPos val="t"/>
      <c:legendEntry>
        <c:idx val="0"/>
        <c:txPr>
          <a:bodyPr rot="0" vert="horz"/>
          <a:lstStyle/>
          <a:p>
            <a:pPr>
              <a:defRPr lang="en-US" sz="1200" b="0" i="0" u="none" baseline="0">
                <a:solidFill>
                  <a:srgbClr val="254061"/>
                </a:solidFill>
                <a:latin typeface="Arial"/>
                <a:ea typeface="Arial"/>
                <a:cs typeface="Arial"/>
              </a:defRPr>
            </a:pPr>
            <a:endParaRPr lang="en-US"/>
          </a:p>
        </c:txPr>
      </c:legendEntry>
      <c:legendEntry>
        <c:idx val="1"/>
        <c:txPr>
          <a:bodyPr rot="0" vert="horz"/>
          <a:lstStyle/>
          <a:p>
            <a:pPr>
              <a:defRPr lang="en-US" sz="1200" b="0" i="0" u="none" baseline="0">
                <a:solidFill>
                  <a:srgbClr val="254061"/>
                </a:solidFill>
                <a:latin typeface="Arial"/>
                <a:ea typeface="Arial"/>
                <a:cs typeface="Arial"/>
              </a:defRPr>
            </a:pPr>
            <a:endParaRPr lang="en-US"/>
          </a:p>
        </c:txPr>
      </c:legendEntry>
      <c:legendEntry>
        <c:idx val="2"/>
        <c:txPr>
          <a:bodyPr rot="0" vert="horz"/>
          <a:lstStyle/>
          <a:p>
            <a:pPr>
              <a:defRPr lang="en-US" sz="1200" b="0" i="0" u="none" baseline="0">
                <a:solidFill>
                  <a:srgbClr val="254061"/>
                </a:solidFill>
                <a:latin typeface="Arial"/>
                <a:ea typeface="Arial"/>
                <a:cs typeface="Arial"/>
              </a:defRPr>
            </a:pPr>
            <a:endParaRPr lang="en-US"/>
          </a:p>
        </c:txPr>
      </c:legendEntry>
      <c:layout>
        <c:manualLayout>
          <c:xMode val="edge"/>
          <c:yMode val="edge"/>
          <c:x val="5.1999999999999998E-2"/>
          <c:y val="1.2999999999999999E-2"/>
          <c:w val="0.89724999999999999"/>
          <c:h val="0.13234580215724823"/>
        </c:manualLayout>
      </c:layout>
      <c:overlay val="1"/>
      <c:spPr>
        <a:noFill/>
        <a:ln>
          <a:noFill/>
          <a:round/>
        </a:ln>
        <a:effectLst/>
        <a:extLst>
          <a:ext uri="{909E8E84-426E-40DD-AFC4-6F175D3DCCD1}">
            <a14:hiddenFill xmlns:a14="http://schemas.microsoft.com/office/drawing/2010/main">
              <a:solidFill>
                <a:srgbClr val="EAEAEA"/>
              </a:solidFill>
            </a14:hiddenFill>
          </a:ext>
        </a:extLst>
      </c:spPr>
      <c:txPr>
        <a:bodyPr rot="0" vert="horz"/>
        <a:lstStyle/>
        <a:p>
          <a:pPr>
            <a:defRPr lang="en-US" sz="750" b="0" i="0" u="none" baseline="0">
              <a:solidFill>
                <a:srgbClr val="000000"/>
              </a:solidFill>
              <a:latin typeface="Arial Narrow"/>
              <a:ea typeface="Arial Narrow"/>
              <a:cs typeface="Arial Narrow"/>
            </a:defRPr>
          </a:pPr>
          <a:endParaRPr lang="en-US"/>
        </a:p>
      </c:txPr>
    </c:legend>
    <c:plotVisOnly val="1"/>
    <c:dispBlanksAs val="gap"/>
    <c:showDLblsOverMax val="1"/>
  </c:chart>
  <c:spPr>
    <a:solidFill>
      <a:scrgbClr r="0" g="0" b="0">
        <a:alpha val="0"/>
      </a:scrgbClr>
    </a:solidFill>
    <a:ln w="9525">
      <a:noFill/>
      <a:prstDash val="solid"/>
      <a:round/>
    </a:ln>
    <a:effectLst/>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0425943087471"/>
          <c:y val="1.4811154187642669E-2"/>
          <c:w val="0.70275083731076393"/>
          <c:h val="0.97037750408524615"/>
        </c:manualLayout>
      </c:layout>
      <c:scatterChart>
        <c:scatterStyle val="lineMarker"/>
        <c:varyColors val="0"/>
        <c:ser>
          <c:idx val="0"/>
          <c:order val="0"/>
          <c:spPr>
            <a:ln w="28575" cap="rnd">
              <a:noFill/>
              <a:round/>
            </a:ln>
            <a:effectLst/>
          </c:spPr>
          <c:marker>
            <c:symbol val="diamond"/>
            <c:size val="7"/>
            <c:spPr>
              <a:solidFill>
                <a:srgbClr val="E4B921"/>
              </a:solidFill>
              <a:ln w="9525">
                <a:noFill/>
              </a:ln>
              <a:effectLst/>
            </c:spPr>
          </c:marker>
          <c:dLbls>
            <c:dLbl>
              <c:idx val="0"/>
              <c:layout/>
              <c:tx>
                <c:rich>
                  <a:bodyPr/>
                  <a:lstStyle/>
                  <a:p>
                    <a:r>
                      <a:rPr lang="en-US" dirty="0" err="1" smtClean="0"/>
                      <a:t>Singapour</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4F0-4894-913A-5A4AEA09AEC5}"/>
                </c:ext>
              </c:extLst>
            </c:dLbl>
            <c:dLbl>
              <c:idx val="1"/>
              <c:layout/>
              <c:tx>
                <c:rich>
                  <a:bodyPr anchorCtr="0"/>
                  <a:lstStyle/>
                  <a:p>
                    <a:pPr algn="r">
                      <a:defRPr sz="900"/>
                    </a:pPr>
                    <a:r>
                      <a:rPr lang="en-US" dirty="0" err="1" smtClean="0"/>
                      <a:t>Japon</a:t>
                    </a:r>
                    <a:endParaRPr lang="en-US" dirty="0"/>
                  </a:p>
                </c:rich>
              </c:tx>
              <c:spPr>
                <a:noFill/>
                <a:ln>
                  <a:noFill/>
                </a:ln>
                <a:effectLst/>
              </c:spPr>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4F0-4894-913A-5A4AEA09AEC5}"/>
                </c:ext>
              </c:extLst>
            </c:dLbl>
            <c:dLbl>
              <c:idx val="2"/>
              <c:layout/>
              <c:tx>
                <c:rich>
                  <a:bodyPr/>
                  <a:lstStyle/>
                  <a:p>
                    <a:r>
                      <a:rPr lang="en-US" dirty="0" err="1" smtClean="0"/>
                      <a:t>Estonie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4F0-4894-913A-5A4AEA09AEC5}"/>
                </c:ext>
              </c:extLst>
            </c:dLbl>
            <c:dLbl>
              <c:idx val="3"/>
              <c:layout/>
              <c:tx>
                <c:rich>
                  <a:bodyPr anchorCtr="0"/>
                  <a:lstStyle/>
                  <a:p>
                    <a:pPr algn="r">
                      <a:defRPr sz="900"/>
                    </a:pPr>
                    <a:r>
                      <a:rPr lang="en-US" sz="900" b="0" i="0" u="none" strike="noStrike" baseline="0" dirty="0" smtClean="0">
                        <a:effectLst/>
                      </a:rPr>
                      <a:t>Taipei </a:t>
                    </a:r>
                    <a:r>
                      <a:rPr lang="en-US" dirty="0" smtClean="0"/>
                      <a:t>Chinois</a:t>
                    </a:r>
                    <a:endParaRPr lang="en-US" dirty="0"/>
                  </a:p>
                </c:rich>
              </c:tx>
              <c:spPr>
                <a:noFill/>
                <a:ln>
                  <a:noFill/>
                </a:ln>
                <a:effectLst/>
              </c:spPr>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4F0-4894-913A-5A4AEA09AEC5}"/>
                </c:ext>
              </c:extLst>
            </c:dLbl>
            <c:dLbl>
              <c:idx val="4"/>
              <c:layout/>
              <c:tx>
                <c:rich>
                  <a:bodyPr/>
                  <a:lstStyle/>
                  <a:p>
                    <a:r>
                      <a:rPr lang="en-US" dirty="0" err="1" smtClean="0"/>
                      <a:t>Finlande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4F0-4894-913A-5A4AEA09AEC5}"/>
                </c:ext>
              </c:extLst>
            </c:dLbl>
            <c:dLbl>
              <c:idx val="5"/>
              <c:layout/>
              <c:tx>
                <c:rich>
                  <a:bodyPr/>
                  <a:lstStyle/>
                  <a:p>
                    <a:r>
                      <a:rPr lang="en-US" dirty="0"/>
                      <a:t>Macao (</a:t>
                    </a:r>
                    <a:r>
                      <a:rPr lang="en-US" dirty="0" smtClean="0"/>
                      <a:t>Chine)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4F0-4894-913A-5A4AEA09AEC5}"/>
                </c:ext>
              </c:extLst>
            </c:dLbl>
            <c:dLbl>
              <c:idx val="6"/>
              <c:layout/>
              <c:tx>
                <c:rich>
                  <a:bodyPr/>
                  <a:lstStyle/>
                  <a:p>
                    <a:r>
                      <a:rPr lang="en-US"/>
                      <a:t>Canada</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4F0-4894-913A-5A4AEA09AEC5}"/>
                </c:ext>
              </c:extLst>
            </c:dLbl>
            <c:dLbl>
              <c:idx val="7"/>
              <c:layout/>
              <c:tx>
                <c:rich>
                  <a:bodyPr anchorCtr="0"/>
                  <a:lstStyle/>
                  <a:p>
                    <a:pPr algn="r">
                      <a:defRPr sz="900"/>
                    </a:pPr>
                    <a:r>
                      <a:rPr lang="en-US"/>
                      <a:t>Viet Nam</a:t>
                    </a:r>
                  </a:p>
                </c:rich>
              </c:tx>
              <c:spPr>
                <a:noFill/>
                <a:ln>
                  <a:noFill/>
                </a:ln>
                <a:effectLst/>
              </c:spPr>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4F0-4894-913A-5A4AEA09AEC5}"/>
                </c:ext>
              </c:extLst>
            </c:dLbl>
            <c:dLbl>
              <c:idx val="8"/>
              <c:layout/>
              <c:tx>
                <c:rich>
                  <a:bodyPr anchor="t" anchorCtr="0"/>
                  <a:lstStyle/>
                  <a:p>
                    <a:pPr algn="l">
                      <a:defRPr sz="900"/>
                    </a:pPr>
                    <a:r>
                      <a:rPr lang="en-US" dirty="0"/>
                      <a:t>Hong Kong (</a:t>
                    </a:r>
                    <a:r>
                      <a:rPr lang="en-US" dirty="0" smtClean="0"/>
                      <a:t>Chine)</a:t>
                    </a:r>
                    <a:endParaRPr lang="en-US" dirty="0"/>
                  </a:p>
                </c:rich>
              </c:tx>
              <c:sp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4F0-4894-913A-5A4AEA09AEC5}"/>
                </c:ext>
              </c:extLst>
            </c:dLbl>
            <c:dLbl>
              <c:idx val="9"/>
              <c:layout/>
              <c:tx>
                <c:rich>
                  <a:bodyPr/>
                  <a:lstStyle/>
                  <a:p>
                    <a:r>
                      <a:rPr lang="en-US" dirty="0"/>
                      <a:t>B-S-J-G (</a:t>
                    </a:r>
                    <a:r>
                      <a:rPr lang="en-US" dirty="0" smtClean="0"/>
                      <a:t>Chine)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4F0-4894-913A-5A4AEA09AEC5}"/>
                </c:ext>
              </c:extLst>
            </c:dLbl>
            <c:dLbl>
              <c:idx val="10"/>
              <c:layout/>
              <c:tx>
                <c:rich>
                  <a:bodyPr/>
                  <a:lstStyle/>
                  <a:p>
                    <a:r>
                      <a:rPr lang="en-US" dirty="0" err="1" smtClean="0"/>
                      <a:t>Corée</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4F0-4894-913A-5A4AEA09AEC5}"/>
                </c:ext>
              </c:extLst>
            </c:dLbl>
            <c:dLbl>
              <c:idx val="11"/>
              <c:layout>
                <c:manualLayout>
                  <c:x val="-0.22095360528878574"/>
                  <c:y val="0"/>
                </c:manualLayout>
              </c:layout>
              <c:tx>
                <c:rich>
                  <a:bodyPr anchorCtr="0"/>
                  <a:lstStyle/>
                  <a:p>
                    <a:pPr algn="r">
                      <a:defRPr sz="900"/>
                    </a:pPr>
                    <a:r>
                      <a:rPr lang="en-US" dirty="0" smtClean="0"/>
                      <a:t>Nouvelle-</a:t>
                    </a:r>
                    <a:r>
                      <a:rPr lang="en-US" dirty="0" err="1" smtClean="0"/>
                      <a:t>Zélande</a:t>
                    </a:r>
                    <a:endParaRPr lang="en-US" dirty="0"/>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4F0-4894-913A-5A4AEA09AEC5}"/>
                </c:ext>
              </c:extLst>
            </c:dLbl>
            <c:dLbl>
              <c:idx val="12"/>
              <c:layout/>
              <c:tx>
                <c:rich>
                  <a:bodyPr/>
                  <a:lstStyle/>
                  <a:p>
                    <a:r>
                      <a:rPr lang="en-US" dirty="0" err="1" smtClean="0"/>
                      <a:t>Slovénie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4F0-4894-913A-5A4AEA09AEC5}"/>
                </c:ext>
              </c:extLst>
            </c:dLbl>
            <c:dLbl>
              <c:idx val="13"/>
              <c:layout>
                <c:manualLayout>
                  <c:x val="-0.2486513474741654"/>
                  <c:y val="-7.7197358999328185E-3"/>
                </c:manualLayout>
              </c:layout>
              <c:tx>
                <c:rich>
                  <a:bodyPr/>
                  <a:lstStyle/>
                  <a:p>
                    <a:r>
                      <a:rPr lang="en-US" dirty="0" err="1" smtClean="0"/>
                      <a:t>Australie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4F0-4894-913A-5A4AEA09AEC5}"/>
                </c:ext>
              </c:extLst>
            </c:dLbl>
            <c:dLbl>
              <c:idx val="14"/>
              <c:layout>
                <c:manualLayout>
                  <c:x val="0"/>
                  <c:y val="-6.0975624393994725E-3"/>
                </c:manualLayout>
              </c:layout>
              <c:tx>
                <c:rich>
                  <a:bodyPr/>
                  <a:lstStyle/>
                  <a:p>
                    <a:r>
                      <a:rPr lang="en-US" dirty="0" err="1" smtClean="0"/>
                      <a:t>Royaume-Uni</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4F0-4894-913A-5A4AEA09AEC5}"/>
                </c:ext>
              </c:extLst>
            </c:dLbl>
            <c:dLbl>
              <c:idx val="15"/>
              <c:layout/>
              <c:tx>
                <c:rich>
                  <a:bodyPr/>
                  <a:lstStyle/>
                  <a:p>
                    <a:r>
                      <a:rPr lang="en-US" dirty="0" err="1" smtClean="0"/>
                      <a:t>Allemagne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4F0-4894-913A-5A4AEA09AEC5}"/>
                </c:ext>
              </c:extLst>
            </c:dLbl>
            <c:dLbl>
              <c:idx val="16"/>
              <c:layout>
                <c:manualLayout>
                  <c:x val="0.15689299042791191"/>
                  <c:y val="-4.7175618856147814E-17"/>
                </c:manualLayout>
              </c:layout>
              <c:tx>
                <c:rich>
                  <a:bodyPr/>
                  <a:lstStyle/>
                  <a:p>
                    <a:r>
                      <a:rPr lang="en-US" dirty="0" smtClean="0"/>
                      <a:t>Pays-Bas</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C4F0-4894-913A-5A4AEA09AEC5}"/>
                </c:ext>
              </c:extLst>
            </c:dLbl>
            <c:dLbl>
              <c:idx val="17"/>
              <c:layout/>
              <c:tx>
                <c:rich>
                  <a:bodyPr/>
                  <a:lstStyle/>
                  <a:p>
                    <a:r>
                      <a:rPr lang="en-US" dirty="0" err="1" smtClean="0"/>
                      <a:t>Irlande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C4F0-4894-913A-5A4AEA09AEC5}"/>
                </c:ext>
              </c:extLst>
            </c:dLbl>
            <c:dLbl>
              <c:idx val="18"/>
              <c:layout>
                <c:manualLayout>
                  <c:x val="0"/>
                  <c:y val="-3.0487812196997367E-3"/>
                </c:manualLayout>
              </c:layout>
              <c:tx>
                <c:rich>
                  <a:bodyPr/>
                  <a:lstStyle/>
                  <a:p>
                    <a:r>
                      <a:rPr lang="en-US" dirty="0" err="1" smtClean="0"/>
                      <a:t>Belgique</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C4F0-4894-913A-5A4AEA09AEC5}"/>
                </c:ext>
              </c:extLst>
            </c:dLbl>
            <c:dLbl>
              <c:idx val="19"/>
              <c:layout/>
              <c:tx>
                <c:rich>
                  <a:bodyPr/>
                  <a:lstStyle/>
                  <a:p>
                    <a:r>
                      <a:rPr lang="en-US" dirty="0" err="1" smtClean="0"/>
                      <a:t>Danemark</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C4F0-4894-913A-5A4AEA09AEC5}"/>
                </c:ext>
              </c:extLst>
            </c:dLbl>
            <c:dLbl>
              <c:idx val="20"/>
              <c:layout>
                <c:manualLayout>
                  <c:x val="7.9653364371093827E-2"/>
                  <c:y val="-5.146490599955228E-3"/>
                </c:manualLayout>
              </c:layout>
              <c:tx>
                <c:rich>
                  <a:bodyPr/>
                  <a:lstStyle/>
                  <a:p>
                    <a:r>
                      <a:rPr lang="en-US" dirty="0" smtClean="0"/>
                      <a:t>  </a:t>
                    </a:r>
                    <a:r>
                      <a:rPr lang="en-US" dirty="0" err="1" smtClean="0"/>
                      <a:t>Pologne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C4F0-4894-913A-5A4AEA09AEC5}"/>
                </c:ext>
              </c:extLst>
            </c:dLbl>
            <c:dLbl>
              <c:idx val="21"/>
              <c:layout>
                <c:manualLayout>
                  <c:x val="-0.23780149872242923"/>
                  <c:y val="5.1464905999551811E-3"/>
                </c:manualLayout>
              </c:layout>
              <c:tx>
                <c:rich>
                  <a:bodyPr/>
                  <a:lstStyle/>
                  <a:p>
                    <a:r>
                      <a:rPr lang="en-US" dirty="0"/>
                      <a:t>Portugal</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C4F0-4894-913A-5A4AEA09AEC5}"/>
                </c:ext>
              </c:extLst>
            </c:dLbl>
            <c:dLbl>
              <c:idx val="22"/>
              <c:layout>
                <c:manualLayout>
                  <c:x val="0.13528889216633583"/>
                  <c:y val="6.0975782722461113E-3"/>
                </c:manualLayout>
              </c:layout>
              <c:tx>
                <c:rich>
                  <a:bodyPr/>
                  <a:lstStyle/>
                  <a:p>
                    <a:r>
                      <a:rPr lang="en-US" dirty="0" err="1" smtClean="0"/>
                      <a:t>Norvège</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C4F0-4894-913A-5A4AEA09AEC5}"/>
                </c:ext>
              </c:extLst>
            </c:dLbl>
            <c:dLbl>
              <c:idx val="23"/>
              <c:layout>
                <c:manualLayout>
                  <c:x val="0"/>
                  <c:y val="-2.5732452999775906E-3"/>
                </c:manualLayout>
              </c:layout>
              <c:tx>
                <c:rich>
                  <a:bodyPr/>
                  <a:lstStyle/>
                  <a:p>
                    <a:r>
                      <a:rPr lang="en-US" dirty="0" err="1" smtClean="0"/>
                      <a:t>États</a:t>
                    </a:r>
                    <a:r>
                      <a:rPr lang="en-US" dirty="0" smtClean="0"/>
                      <a:t>-Unis</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C4F0-4894-913A-5A4AEA09AEC5}"/>
                </c:ext>
              </c:extLst>
            </c:dLbl>
            <c:dLbl>
              <c:idx val="24"/>
              <c:layout/>
              <c:tx>
                <c:rich>
                  <a:bodyPr/>
                  <a:lstStyle/>
                  <a:p>
                    <a:r>
                      <a:rPr lang="en-US" dirty="0" err="1" smtClean="0"/>
                      <a:t>Autriche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C4F0-4894-913A-5A4AEA09AEC5}"/>
                </c:ext>
              </c:extLst>
            </c:dLbl>
            <c:dLbl>
              <c:idx val="25"/>
              <c:layout>
                <c:manualLayout>
                  <c:x val="0"/>
                  <c:y val="-9.1463436590992087E-3"/>
                </c:manualLayout>
              </c:layout>
              <c:tx>
                <c:rich>
                  <a:bodyPr anchorCtr="0"/>
                  <a:lstStyle/>
                  <a:p>
                    <a:pPr algn="l">
                      <a:defRPr sz="900"/>
                    </a:pPr>
                    <a:r>
                      <a:rPr lang="en-US" dirty="0">
                        <a:solidFill>
                          <a:srgbClr val="FF0000"/>
                        </a:solidFill>
                      </a:rPr>
                      <a:t>France</a:t>
                    </a:r>
                  </a:p>
                </c:rich>
              </c:tx>
              <c:spPr>
                <a:noFill/>
                <a:ln>
                  <a:solidFill>
                    <a:srgbClr val="FF0000"/>
                  </a:solidFill>
                </a:ln>
                <a:effectLst/>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C4F0-4894-913A-5A4AEA09AEC5}"/>
                </c:ext>
              </c:extLst>
            </c:dLbl>
            <c:dLbl>
              <c:idx val="26"/>
              <c:layout>
                <c:manualLayout>
                  <c:x val="-0.20160739767079955"/>
                  <c:y val="0"/>
                </c:manualLayout>
              </c:layout>
              <c:tx>
                <c:rich>
                  <a:bodyPr anchorCtr="0"/>
                  <a:lstStyle/>
                  <a:p>
                    <a:pPr algn="r">
                      <a:defRPr sz="900"/>
                    </a:pPr>
                    <a:r>
                      <a:rPr lang="en-US" dirty="0" err="1" smtClean="0"/>
                      <a:t>Suède</a:t>
                    </a:r>
                    <a:endParaRPr lang="en-US" dirty="0"/>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C4F0-4894-913A-5A4AEA09AEC5}"/>
                </c:ext>
              </c:extLst>
            </c:dLbl>
            <c:dLbl>
              <c:idx val="27"/>
              <c:layout/>
              <c:tx>
                <c:rich>
                  <a:bodyPr/>
                  <a:lstStyle/>
                  <a:p>
                    <a:r>
                      <a:rPr lang="en-US" dirty="0" smtClean="0"/>
                      <a:t>Rep.</a:t>
                    </a:r>
                    <a:r>
                      <a:rPr lang="en-US" baseline="0" dirty="0" smtClean="0"/>
                      <a:t> </a:t>
                    </a:r>
                    <a:r>
                      <a:rPr lang="en-US" baseline="0" dirty="0" err="1" smtClean="0"/>
                      <a:t>tchèque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C4F0-4894-913A-5A4AEA09AEC5}"/>
                </c:ext>
              </c:extLst>
            </c:dLbl>
            <c:dLbl>
              <c:idx val="28"/>
              <c:layout/>
              <c:tx>
                <c:rich>
                  <a:bodyPr/>
                  <a:lstStyle/>
                  <a:p>
                    <a:r>
                      <a:rPr lang="en-US" dirty="0" err="1" smtClean="0"/>
                      <a:t>Espagne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C4F0-4894-913A-5A4AEA09AEC5}"/>
                </c:ext>
              </c:extLst>
            </c:dLbl>
            <c:dLbl>
              <c:idx val="29"/>
              <c:layout>
                <c:manualLayout>
                  <c:x val="0.15447925211363642"/>
                  <c:y val="2.5732452999775906E-3"/>
                </c:manualLayout>
              </c:layout>
              <c:tx>
                <c:rich>
                  <a:bodyPr/>
                  <a:lstStyle/>
                  <a:p>
                    <a:r>
                      <a:rPr lang="en-US" dirty="0" err="1" smtClean="0"/>
                      <a:t>Lettonie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C4F0-4894-913A-5A4AEA09AEC5}"/>
                </c:ext>
              </c:extLst>
            </c:dLbl>
            <c:dLbl>
              <c:idx val="30"/>
              <c:layout/>
              <c:tx>
                <c:rich>
                  <a:bodyPr/>
                  <a:lstStyle/>
                  <a:p>
                    <a:r>
                      <a:rPr lang="en-US" dirty="0" err="1" smtClean="0"/>
                      <a:t>Russie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C4F0-4894-913A-5A4AEA09AEC5}"/>
                </c:ext>
              </c:extLst>
            </c:dLbl>
            <c:dLbl>
              <c:idx val="31"/>
              <c:layout>
                <c:manualLayout>
                  <c:x val="0"/>
                  <c:y val="6.0975624393994725E-3"/>
                </c:manualLayout>
              </c:layout>
              <c:tx>
                <c:rich>
                  <a:bodyPr/>
                  <a:lstStyle/>
                  <a:p>
                    <a:r>
                      <a:rPr lang="en-US"/>
                      <a:t>Luxembourg</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C4F0-4894-913A-5A4AEA09AEC5}"/>
                </c:ext>
              </c:extLst>
            </c:dLbl>
            <c:dLbl>
              <c:idx val="32"/>
              <c:layout>
                <c:manualLayout>
                  <c:x val="-8.9943101634144984E-2"/>
                  <c:y val="-9.1463436590992087E-3"/>
                </c:manualLayout>
              </c:layout>
              <c:tx>
                <c:rich>
                  <a:bodyPr/>
                  <a:lstStyle/>
                  <a:p>
                    <a:r>
                      <a:rPr lang="en-US" dirty="0" err="1" smtClean="0"/>
                      <a:t>Italie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C4F0-4894-913A-5A4AEA09AEC5}"/>
                </c:ext>
              </c:extLst>
            </c:dLbl>
            <c:dLbl>
              <c:idx val="33"/>
              <c:layout/>
              <c:tx>
                <c:rich>
                  <a:bodyPr/>
                  <a:lstStyle/>
                  <a:p>
                    <a:r>
                      <a:rPr lang="en-US" dirty="0" err="1" smtClean="0"/>
                      <a:t>Hongrie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C4F0-4894-913A-5A4AEA09AEC5}"/>
                </c:ext>
              </c:extLst>
            </c:dLbl>
            <c:dLbl>
              <c:idx val="34"/>
              <c:layout/>
              <c:tx>
                <c:rich>
                  <a:bodyPr/>
                  <a:lstStyle/>
                  <a:p>
                    <a:r>
                      <a:rPr lang="en-US" dirty="0" err="1" smtClean="0"/>
                      <a:t>Lituanie</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C4F0-4894-913A-5A4AEA09AEC5}"/>
                </c:ext>
              </c:extLst>
            </c:dLbl>
            <c:dLbl>
              <c:idx val="35"/>
              <c:layout>
                <c:manualLayout>
                  <c:x val="9.17220559424715E-2"/>
                  <c:y val="2.5732452999775906E-3"/>
                </c:manualLayout>
              </c:layout>
              <c:tx>
                <c:rich>
                  <a:bodyPr/>
                  <a:lstStyle/>
                  <a:p>
                    <a:r>
                      <a:rPr lang="en-US" dirty="0" err="1" smtClean="0"/>
                      <a:t>Croatie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C4F0-4894-913A-5A4AEA09AEC5}"/>
                </c:ext>
              </c:extLst>
            </c:dLbl>
            <c:dLbl>
              <c:idx val="36"/>
              <c:layout/>
              <c:tx>
                <c:rich>
                  <a:bodyPr/>
                  <a:lstStyle/>
                  <a:p>
                    <a:r>
                      <a:rPr lang="en-US" dirty="0"/>
                      <a:t>CABA (</a:t>
                    </a:r>
                    <a:r>
                      <a:rPr lang="en-US" dirty="0" smtClean="0"/>
                      <a:t>Argentine)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C4F0-4894-913A-5A4AEA09AEC5}"/>
                </c:ext>
              </c:extLst>
            </c:dLbl>
            <c:dLbl>
              <c:idx val="37"/>
              <c:layout>
                <c:manualLayout>
                  <c:x val="0"/>
                  <c:y val="1.2195124878798941E-2"/>
                </c:manualLayout>
              </c:layout>
              <c:tx>
                <c:rich>
                  <a:bodyPr/>
                  <a:lstStyle/>
                  <a:p>
                    <a:r>
                      <a:rPr lang="en-US" dirty="0" err="1" smtClean="0"/>
                      <a:t>Islande</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C4F0-4894-913A-5A4AEA09AEC5}"/>
                </c:ext>
              </c:extLst>
            </c:dLbl>
            <c:dLbl>
              <c:idx val="38"/>
              <c:layout/>
              <c:tx>
                <c:rich>
                  <a:bodyPr/>
                  <a:lstStyle/>
                  <a:p>
                    <a:r>
                      <a:rPr lang="en-US" dirty="0" err="1" smtClean="0"/>
                      <a:t>Israël</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C4F0-4894-913A-5A4AEA09AEC5}"/>
                </c:ext>
              </c:extLst>
            </c:dLbl>
            <c:dLbl>
              <c:idx val="39"/>
              <c:layout/>
              <c:tx>
                <c:rich>
                  <a:bodyPr/>
                  <a:lstStyle/>
                  <a:p>
                    <a:r>
                      <a:rPr lang="en-US" dirty="0" err="1" smtClean="0"/>
                      <a:t>Malte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C4F0-4894-913A-5A4AEA09AEC5}"/>
                </c:ext>
              </c:extLst>
            </c:dLbl>
            <c:dLbl>
              <c:idx val="40"/>
              <c:layout/>
              <c:tx>
                <c:rich>
                  <a:bodyPr/>
                  <a:lstStyle/>
                  <a:p>
                    <a:r>
                      <a:rPr lang="en-US" dirty="0" smtClean="0"/>
                      <a:t>Rep. </a:t>
                    </a:r>
                    <a:r>
                      <a:rPr lang="en-US" dirty="0" err="1" smtClean="0"/>
                      <a:t>slovaque</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8-C4F0-4894-913A-5A4AEA09AEC5}"/>
                </c:ext>
              </c:extLst>
            </c:dLbl>
            <c:dLbl>
              <c:idx val="41"/>
              <c:layout/>
              <c:tx>
                <c:rich>
                  <a:bodyPr/>
                  <a:lstStyle/>
                  <a:p>
                    <a:r>
                      <a:rPr lang="en-US" dirty="0" err="1" smtClean="0"/>
                      <a:t>Grèce</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9-C4F0-4894-913A-5A4AEA09AEC5}"/>
                </c:ext>
              </c:extLst>
            </c:dLbl>
            <c:dLbl>
              <c:idx val="42"/>
              <c:layout/>
              <c:tx>
                <c:rich>
                  <a:bodyPr/>
                  <a:lstStyle/>
                  <a:p>
                    <a:r>
                      <a:rPr lang="en-US" dirty="0" smtClean="0"/>
                      <a:t>Chili</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C4F0-4894-913A-5A4AEA09AEC5}"/>
                </c:ext>
              </c:extLst>
            </c:dLbl>
            <c:dLbl>
              <c:idx val="43"/>
              <c:layout/>
              <c:tx>
                <c:rich>
                  <a:bodyPr anchorCtr="0"/>
                  <a:lstStyle/>
                  <a:p>
                    <a:pPr algn="r">
                      <a:defRPr sz="900"/>
                    </a:pPr>
                    <a:r>
                      <a:rPr lang="en-US" dirty="0" err="1" smtClean="0"/>
                      <a:t>Bulgarie</a:t>
                    </a:r>
                    <a:endParaRPr lang="en-US" dirty="0"/>
                  </a:p>
                </c:rich>
              </c:tx>
              <c:spPr>
                <a:noFill/>
                <a:ln>
                  <a:noFill/>
                </a:ln>
                <a:effectLst/>
              </c:spPr>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C4F0-4894-913A-5A4AEA09AEC5}"/>
                </c:ext>
              </c:extLst>
            </c:dLbl>
            <c:dLbl>
              <c:idx val="44"/>
              <c:layout/>
              <c:tx>
                <c:rich>
                  <a:bodyPr/>
                  <a:lstStyle/>
                  <a:p>
                    <a:r>
                      <a:rPr lang="en-US" dirty="0" err="1" smtClean="0"/>
                      <a:t>Émirats</a:t>
                    </a:r>
                    <a:r>
                      <a:rPr lang="en-US" dirty="0" smtClean="0"/>
                      <a:t> </a:t>
                    </a:r>
                    <a:r>
                      <a:rPr lang="en-US" dirty="0" err="1" smtClean="0"/>
                      <a:t>arabes</a:t>
                    </a:r>
                    <a:r>
                      <a:rPr lang="en-US" dirty="0" smtClean="0"/>
                      <a:t> unis</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C-C4F0-4894-913A-5A4AEA09AEC5}"/>
                </c:ext>
              </c:extLst>
            </c:dLbl>
            <c:dLbl>
              <c:idx val="45"/>
              <c:layout/>
              <c:tx>
                <c:rich>
                  <a:bodyPr/>
                  <a:lstStyle/>
                  <a:p>
                    <a:r>
                      <a:rPr lang="en-US" dirty="0" err="1" smtClean="0"/>
                      <a:t>Roumanie</a:t>
                    </a:r>
                    <a:endParaRPr lang="en-US" dirty="0"/>
                  </a:p>
                </c:rich>
              </c:tx>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D-C4F0-4894-913A-5A4AEA09AEC5}"/>
                </c:ext>
              </c:extLst>
            </c:dLbl>
            <c:dLbl>
              <c:idx val="46"/>
              <c:layout>
                <c:manualLayout>
                  <c:x val="-0.12796443176038697"/>
                  <c:y val="7.7197358999326771E-3"/>
                </c:manualLayout>
              </c:layout>
              <c:tx>
                <c:rich>
                  <a:bodyPr/>
                  <a:lstStyle/>
                  <a:p>
                    <a:r>
                      <a:rPr lang="en-US" dirty="0"/>
                      <a:t>Uruguay</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E-C4F0-4894-913A-5A4AEA09AEC5}"/>
                </c:ext>
              </c:extLst>
            </c:dLbl>
            <c:dLbl>
              <c:idx val="47"/>
              <c:layout/>
              <c:tx>
                <c:rich>
                  <a:bodyPr/>
                  <a:lstStyle/>
                  <a:p>
                    <a:r>
                      <a:rPr lang="en-US" dirty="0" err="1" smtClean="0"/>
                      <a:t>Moldavie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F-C4F0-4894-913A-5A4AEA09AEC5}"/>
                </c:ext>
              </c:extLst>
            </c:dLbl>
            <c:dLbl>
              <c:idx val="48"/>
              <c:layout/>
              <c:tx>
                <c:rich>
                  <a:bodyPr/>
                  <a:lstStyle/>
                  <a:p>
                    <a:r>
                      <a:rPr lang="en-US" dirty="0" err="1" smtClean="0"/>
                      <a:t>Albanie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0-C4F0-4894-913A-5A4AEA09AEC5}"/>
                </c:ext>
              </c:extLst>
            </c:dLbl>
            <c:dLbl>
              <c:idx val="49"/>
              <c:layout>
                <c:manualLayout>
                  <c:x val="-0.11225099533445299"/>
                  <c:y val="-5.1464905999551811E-3"/>
                </c:manualLayout>
              </c:layout>
              <c:tx>
                <c:rich>
                  <a:bodyPr/>
                  <a:lstStyle/>
                  <a:p>
                    <a:r>
                      <a:rPr lang="en-US" dirty="0" err="1" smtClean="0"/>
                      <a:t>Turquie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1-C4F0-4894-913A-5A4AEA09AEC5}"/>
                </c:ext>
              </c:extLst>
            </c:dLbl>
            <c:dLbl>
              <c:idx val="50"/>
              <c:delete val="1"/>
              <c:extLst>
                <c:ext xmlns:c15="http://schemas.microsoft.com/office/drawing/2012/chart" uri="{CE6537A1-D6FC-4f65-9D91-7224C49458BB}"/>
                <c:ext xmlns:c16="http://schemas.microsoft.com/office/drawing/2014/chart" uri="{C3380CC4-5D6E-409C-BE32-E72D297353CC}">
                  <c16:uniqueId val="{00000032-6465-441D-AB28-D0180B4410AD}"/>
                </c:ext>
              </c:extLst>
            </c:dLbl>
            <c:dLbl>
              <c:idx val="51"/>
              <c:layout/>
              <c:tx>
                <c:rich>
                  <a:bodyPr/>
                  <a:lstStyle/>
                  <a:p>
                    <a:r>
                      <a:rPr lang="en-US" dirty="0" err="1" smtClean="0"/>
                      <a:t>Thailande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2-C4F0-4894-913A-5A4AEA09AEC5}"/>
                </c:ext>
              </c:extLst>
            </c:dLbl>
            <c:dLbl>
              <c:idx val="52"/>
              <c:layout/>
              <c:tx>
                <c:rich>
                  <a:bodyPr anchorCtr="0"/>
                  <a:lstStyle/>
                  <a:p>
                    <a:pPr algn="r">
                      <a:defRPr sz="900"/>
                    </a:pPr>
                    <a:r>
                      <a:rPr lang="en-US" dirty="0"/>
                      <a:t>Costa Rica</a:t>
                    </a:r>
                  </a:p>
                </c:rich>
              </c:tx>
              <c:spPr>
                <a:noFill/>
                <a:ln>
                  <a:noFill/>
                </a:ln>
                <a:effectLst/>
              </c:spPr>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3-C4F0-4894-913A-5A4AEA09AEC5}"/>
                </c:ext>
              </c:extLst>
            </c:dLbl>
            <c:dLbl>
              <c:idx val="53"/>
              <c:layout>
                <c:manualLayout>
                  <c:x val="-0.10018230376307505"/>
                  <c:y val="5.146490599954992E-3"/>
                </c:manualLayout>
              </c:layout>
              <c:tx>
                <c:rich>
                  <a:bodyPr/>
                  <a:lstStyle/>
                  <a:p>
                    <a:r>
                      <a:rPr lang="en-US" dirty="0"/>
                      <a:t>Qatar</a:t>
                    </a: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4-C4F0-4894-913A-5A4AEA09AEC5}"/>
                </c:ext>
              </c:extLst>
            </c:dLbl>
            <c:dLbl>
              <c:idx val="54"/>
              <c:layout/>
              <c:tx>
                <c:rich>
                  <a:bodyPr/>
                  <a:lstStyle/>
                  <a:p>
                    <a:r>
                      <a:rPr lang="en-US" dirty="0" err="1" smtClean="0"/>
                      <a:t>Colombie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5-C4F0-4894-913A-5A4AEA09AEC5}"/>
                </c:ext>
              </c:extLst>
            </c:dLbl>
            <c:dLbl>
              <c:idx val="55"/>
              <c:layout/>
              <c:tx>
                <c:rich>
                  <a:bodyPr anchorCtr="0"/>
                  <a:lstStyle/>
                  <a:p>
                    <a:pPr algn="r">
                      <a:defRPr sz="900"/>
                    </a:pPr>
                    <a:r>
                      <a:rPr lang="en-US" dirty="0" err="1" smtClean="0"/>
                      <a:t>Mexique</a:t>
                    </a:r>
                    <a:endParaRPr lang="en-US" dirty="0"/>
                  </a:p>
                </c:rich>
              </c:tx>
              <c:spPr>
                <a:noFill/>
                <a:ln>
                  <a:noFill/>
                </a:ln>
                <a:effectLst/>
              </c:spPr>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6-C4F0-4894-913A-5A4AEA09AEC5}"/>
                </c:ext>
              </c:extLst>
            </c:dLbl>
            <c:dLbl>
              <c:idx val="56"/>
              <c:layout/>
              <c:tx>
                <c:rich>
                  <a:bodyPr/>
                  <a:lstStyle/>
                  <a:p>
                    <a:r>
                      <a:rPr lang="en-US" dirty="0" err="1" smtClean="0"/>
                      <a:t>Géorgie</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7-C4F0-4894-913A-5A4AEA09AEC5}"/>
                </c:ext>
              </c:extLst>
            </c:dLbl>
            <c:dLbl>
              <c:idx val="57"/>
              <c:layout/>
              <c:tx>
                <c:rich>
                  <a:bodyPr anchorCtr="0"/>
                  <a:lstStyle/>
                  <a:p>
                    <a:pPr algn="r">
                      <a:defRPr sz="900"/>
                    </a:pPr>
                    <a:r>
                      <a:rPr lang="en-US" dirty="0" err="1" smtClean="0"/>
                      <a:t>Monténégro</a:t>
                    </a:r>
                    <a:endParaRPr lang="en-US" dirty="0"/>
                  </a:p>
                </c:rich>
              </c:tx>
              <c:spPr>
                <a:noFill/>
                <a:ln>
                  <a:noFill/>
                </a:ln>
                <a:effectLst/>
              </c:spPr>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8-C4F0-4894-913A-5A4AEA09AEC5}"/>
                </c:ext>
              </c:extLst>
            </c:dLbl>
            <c:dLbl>
              <c:idx val="58"/>
              <c:layout/>
              <c:tx>
                <c:rich>
                  <a:bodyPr/>
                  <a:lstStyle/>
                  <a:p>
                    <a:r>
                      <a:rPr lang="en-US" dirty="0" err="1" smtClean="0"/>
                      <a:t>Jordanie</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9-C4F0-4894-913A-5A4AEA09AEC5}"/>
                </c:ext>
              </c:extLst>
            </c:dLbl>
            <c:dLbl>
              <c:idx val="59"/>
              <c:tx>
                <c:rich>
                  <a:bodyPr/>
                  <a:lstStyle/>
                  <a:p>
                    <a:r>
                      <a:rPr lang="en-US"/>
                      <a:t>Indonesia</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C4F0-4894-913A-5A4AEA09AEC5}"/>
                </c:ext>
              </c:extLst>
            </c:dLbl>
            <c:dLbl>
              <c:idx val="60"/>
              <c:tx>
                <c:rich>
                  <a:bodyPr/>
                  <a:lstStyle/>
                  <a:p>
                    <a:r>
                      <a:rPr lang="en-US"/>
                      <a:t>Brazil</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C4F0-4894-913A-5A4AEA09AEC5}"/>
                </c:ext>
              </c:extLst>
            </c:dLbl>
            <c:dLbl>
              <c:idx val="61"/>
              <c:tx>
                <c:rich>
                  <a:bodyPr/>
                  <a:lstStyle/>
                  <a:p>
                    <a:r>
                      <a:rPr lang="en-US"/>
                      <a:t>Peru</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C4F0-4894-913A-5A4AEA09AEC5}"/>
                </c:ext>
              </c:extLst>
            </c:dLbl>
            <c:dLbl>
              <c:idx val="62"/>
              <c:tx>
                <c:rich>
                  <a:bodyPr/>
                  <a:lstStyle/>
                  <a:p>
                    <a:r>
                      <a:rPr lang="en-US"/>
                      <a:t>Lebanon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C4F0-4894-913A-5A4AEA09AEC5}"/>
                </c:ext>
              </c:extLst>
            </c:dLbl>
            <c:dLbl>
              <c:idx val="63"/>
              <c:layout>
                <c:manualLayout>
                  <c:x val="-0.12416709469264409"/>
                  <c:y val="-9.1463436590992087E-3"/>
                </c:manualLayout>
              </c:layout>
              <c:tx>
                <c:rich>
                  <a:bodyPr/>
                  <a:lstStyle/>
                  <a:p>
                    <a:r>
                      <a:rPr lang="en-US"/>
                      <a:t>Tunisia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C4F0-4894-913A-5A4AEA09AEC5}"/>
                </c:ext>
              </c:extLst>
            </c:dLbl>
            <c:dLbl>
              <c:idx val="64"/>
              <c:tx>
                <c:rich>
                  <a:bodyPr/>
                  <a:lstStyle/>
                  <a:p>
                    <a:r>
                      <a:rPr lang="en-US"/>
                      <a:t>FYROM</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C4F0-4894-913A-5A4AEA09AEC5}"/>
                </c:ext>
              </c:extLst>
            </c:dLbl>
            <c:dLbl>
              <c:idx val="65"/>
              <c:tx>
                <c:rich>
                  <a:bodyPr/>
                  <a:lstStyle/>
                  <a:p>
                    <a:r>
                      <a:rPr lang="en-US"/>
                      <a:t>Kosovo</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C4F0-4894-913A-5A4AEA09AEC5}"/>
                </c:ext>
              </c:extLst>
            </c:dLbl>
            <c:dLbl>
              <c:idx val="66"/>
              <c:tx>
                <c:rich>
                  <a:bodyPr/>
                  <a:lstStyle/>
                  <a:p>
                    <a:r>
                      <a:rPr lang="en-US"/>
                      <a:t>Algeria</a:t>
                    </a:r>
                    <a:endParaRPr lang="en-US" dirty="0"/>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C4F0-4894-913A-5A4AEA09AEC5}"/>
                </c:ext>
              </c:extLst>
            </c:dLbl>
            <c:dLbl>
              <c:idx val="67"/>
              <c:tx>
                <c:rich>
                  <a:bodyPr/>
                  <a:lstStyle/>
                  <a:p>
                    <a:r>
                      <a:rPr lang="en-US"/>
                      <a:t>Dominican</a:t>
                    </a:r>
                    <a:r>
                      <a:rPr lang="en-US" baseline="0"/>
                      <a:t> Republic</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C4F0-4894-913A-5A4AEA09AEC5}"/>
                </c:ext>
              </c:extLst>
            </c:dLbl>
            <c:spPr>
              <a:noFill/>
              <a:ln>
                <a:noFill/>
              </a:ln>
              <a:effectLst/>
            </c:spPr>
            <c:txPr>
              <a:bodyPr anchorCtr="0"/>
              <a:lstStyle/>
              <a:p>
                <a:pPr algn="l">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Tabelle1!$B$2:$B$70</c:f>
              <c:numCache>
                <c:formatCode>0</c:formatCode>
                <c:ptCount val="69"/>
                <c:pt idx="0">
                  <c:v>38</c:v>
                </c:pt>
                <c:pt idx="1">
                  <c:v>38</c:v>
                </c:pt>
                <c:pt idx="2">
                  <c:v>38</c:v>
                </c:pt>
                <c:pt idx="3">
                  <c:v>38</c:v>
                </c:pt>
                <c:pt idx="4">
                  <c:v>38</c:v>
                </c:pt>
                <c:pt idx="5">
                  <c:v>38</c:v>
                </c:pt>
                <c:pt idx="6">
                  <c:v>38</c:v>
                </c:pt>
                <c:pt idx="7">
                  <c:v>38</c:v>
                </c:pt>
                <c:pt idx="8">
                  <c:v>38</c:v>
                </c:pt>
                <c:pt idx="9">
                  <c:v>38</c:v>
                </c:pt>
                <c:pt idx="10">
                  <c:v>38</c:v>
                </c:pt>
                <c:pt idx="11">
                  <c:v>38</c:v>
                </c:pt>
                <c:pt idx="12">
                  <c:v>38</c:v>
                </c:pt>
                <c:pt idx="13">
                  <c:v>38</c:v>
                </c:pt>
                <c:pt idx="14">
                  <c:v>38</c:v>
                </c:pt>
                <c:pt idx="15">
                  <c:v>38</c:v>
                </c:pt>
                <c:pt idx="16">
                  <c:v>38</c:v>
                </c:pt>
                <c:pt idx="17">
                  <c:v>38</c:v>
                </c:pt>
                <c:pt idx="18">
                  <c:v>38</c:v>
                </c:pt>
                <c:pt idx="19">
                  <c:v>38</c:v>
                </c:pt>
                <c:pt idx="20">
                  <c:v>38</c:v>
                </c:pt>
                <c:pt idx="21">
                  <c:v>38</c:v>
                </c:pt>
                <c:pt idx="22">
                  <c:v>38</c:v>
                </c:pt>
                <c:pt idx="23">
                  <c:v>38</c:v>
                </c:pt>
                <c:pt idx="24">
                  <c:v>38</c:v>
                </c:pt>
                <c:pt idx="25">
                  <c:v>38</c:v>
                </c:pt>
                <c:pt idx="26">
                  <c:v>38</c:v>
                </c:pt>
                <c:pt idx="27">
                  <c:v>38</c:v>
                </c:pt>
                <c:pt idx="28">
                  <c:v>38</c:v>
                </c:pt>
                <c:pt idx="29">
                  <c:v>38</c:v>
                </c:pt>
                <c:pt idx="30">
                  <c:v>38</c:v>
                </c:pt>
                <c:pt idx="31">
                  <c:v>38</c:v>
                </c:pt>
                <c:pt idx="32">
                  <c:v>38</c:v>
                </c:pt>
                <c:pt idx="33">
                  <c:v>38</c:v>
                </c:pt>
                <c:pt idx="34">
                  <c:v>38</c:v>
                </c:pt>
                <c:pt idx="35">
                  <c:v>38</c:v>
                </c:pt>
                <c:pt idx="36">
                  <c:v>38</c:v>
                </c:pt>
                <c:pt idx="37">
                  <c:v>38</c:v>
                </c:pt>
                <c:pt idx="38">
                  <c:v>38</c:v>
                </c:pt>
                <c:pt idx="39">
                  <c:v>38</c:v>
                </c:pt>
                <c:pt idx="40">
                  <c:v>38</c:v>
                </c:pt>
                <c:pt idx="41">
                  <c:v>38</c:v>
                </c:pt>
                <c:pt idx="42">
                  <c:v>38</c:v>
                </c:pt>
                <c:pt idx="43">
                  <c:v>38</c:v>
                </c:pt>
                <c:pt idx="44">
                  <c:v>38</c:v>
                </c:pt>
                <c:pt idx="45">
                  <c:v>38</c:v>
                </c:pt>
                <c:pt idx="46">
                  <c:v>38</c:v>
                </c:pt>
                <c:pt idx="47">
                  <c:v>38</c:v>
                </c:pt>
                <c:pt idx="48">
                  <c:v>38</c:v>
                </c:pt>
                <c:pt idx="49">
                  <c:v>38</c:v>
                </c:pt>
                <c:pt idx="50">
                  <c:v>38</c:v>
                </c:pt>
                <c:pt idx="51">
                  <c:v>38</c:v>
                </c:pt>
                <c:pt idx="52">
                  <c:v>38</c:v>
                </c:pt>
                <c:pt idx="53">
                  <c:v>38</c:v>
                </c:pt>
                <c:pt idx="54">
                  <c:v>38</c:v>
                </c:pt>
                <c:pt idx="55">
                  <c:v>38</c:v>
                </c:pt>
                <c:pt idx="56">
                  <c:v>38</c:v>
                </c:pt>
                <c:pt idx="57">
                  <c:v>38</c:v>
                </c:pt>
                <c:pt idx="58">
                  <c:v>38</c:v>
                </c:pt>
                <c:pt idx="59">
                  <c:v>38</c:v>
                </c:pt>
                <c:pt idx="60">
                  <c:v>38</c:v>
                </c:pt>
                <c:pt idx="61">
                  <c:v>38</c:v>
                </c:pt>
                <c:pt idx="62">
                  <c:v>38</c:v>
                </c:pt>
                <c:pt idx="63">
                  <c:v>38</c:v>
                </c:pt>
                <c:pt idx="64">
                  <c:v>38</c:v>
                </c:pt>
                <c:pt idx="65">
                  <c:v>38</c:v>
                </c:pt>
                <c:pt idx="66">
                  <c:v>38</c:v>
                </c:pt>
                <c:pt idx="67">
                  <c:v>38</c:v>
                </c:pt>
                <c:pt idx="68">
                  <c:v>38</c:v>
                </c:pt>
              </c:numCache>
            </c:numRef>
          </c:xVal>
          <c:yVal>
            <c:numRef>
              <c:f>Tabelle1!$C$2:$C$70</c:f>
              <c:numCache>
                <c:formatCode>0</c:formatCode>
                <c:ptCount val="69"/>
                <c:pt idx="0">
                  <c:v>555.57470000000001</c:v>
                </c:pt>
                <c:pt idx="1">
                  <c:v>538.39480000000003</c:v>
                </c:pt>
                <c:pt idx="2">
                  <c:v>534.19370000000004</c:v>
                </c:pt>
                <c:pt idx="3">
                  <c:v>532.34749999999997</c:v>
                </c:pt>
                <c:pt idx="4">
                  <c:v>530.66120000000001</c:v>
                </c:pt>
                <c:pt idx="5">
                  <c:v>528.54960000000005</c:v>
                </c:pt>
                <c:pt idx="6">
                  <c:v>527.7047</c:v>
                </c:pt>
                <c:pt idx="7">
                  <c:v>524.64449999999999</c:v>
                </c:pt>
                <c:pt idx="8">
                  <c:v>523.27739999999994</c:v>
                </c:pt>
                <c:pt idx="9">
                  <c:v>517.77930000000003</c:v>
                </c:pt>
                <c:pt idx="10">
                  <c:v>515.80989999999997</c:v>
                </c:pt>
                <c:pt idx="11">
                  <c:v>513.30349999999999</c:v>
                </c:pt>
                <c:pt idx="12">
                  <c:v>512.86360000000002</c:v>
                </c:pt>
                <c:pt idx="13">
                  <c:v>509.9939</c:v>
                </c:pt>
                <c:pt idx="14">
                  <c:v>509.22149999999999</c:v>
                </c:pt>
                <c:pt idx="15">
                  <c:v>509.14060000000001</c:v>
                </c:pt>
                <c:pt idx="16">
                  <c:v>508.57479999999998</c:v>
                </c:pt>
                <c:pt idx="17">
                  <c:v>505.50580000000002</c:v>
                </c:pt>
                <c:pt idx="18">
                  <c:v>502.57510000000002</c:v>
                </c:pt>
                <c:pt idx="19">
                  <c:v>501.99970000000002</c:v>
                </c:pt>
                <c:pt idx="20">
                  <c:v>501.93689999999998</c:v>
                </c:pt>
                <c:pt idx="21">
                  <c:v>501.43529999999998</c:v>
                </c:pt>
                <c:pt idx="22">
                  <c:v>501.1001</c:v>
                </c:pt>
                <c:pt idx="23">
                  <c:v>498.48110000000003</c:v>
                </c:pt>
                <c:pt idx="24">
                  <c:v>496.24239999999998</c:v>
                </c:pt>
                <c:pt idx="25">
                  <c:v>495.03750000000002</c:v>
                </c:pt>
                <c:pt idx="26">
                  <c:v>494.9776</c:v>
                </c:pt>
                <c:pt idx="27">
                  <c:v>493.42239999999998</c:v>
                </c:pt>
                <c:pt idx="28">
                  <c:v>492.83</c:v>
                </c:pt>
                <c:pt idx="29">
                  <c:v>492.78609999999998</c:v>
                </c:pt>
                <c:pt idx="30">
                  <c:v>490.22500000000002</c:v>
                </c:pt>
                <c:pt idx="31">
                  <c:v>486.63099999999997</c:v>
                </c:pt>
                <c:pt idx="32">
                  <c:v>482.8064</c:v>
                </c:pt>
                <c:pt idx="33">
                  <c:v>480.54680000000002</c:v>
                </c:pt>
                <c:pt idx="34">
                  <c:v>476.7475</c:v>
                </c:pt>
                <c:pt idx="35">
                  <c:v>475.40890000000002</c:v>
                </c:pt>
                <c:pt idx="36">
                  <c:v>475.39120000000003</c:v>
                </c:pt>
                <c:pt idx="37">
                  <c:v>475.1866</c:v>
                </c:pt>
                <c:pt idx="38">
                  <c:v>473.23009999999999</c:v>
                </c:pt>
                <c:pt idx="39">
                  <c:v>466.55279999999999</c:v>
                </c:pt>
                <c:pt idx="40">
                  <c:v>464.78190000000001</c:v>
                </c:pt>
                <c:pt idx="41">
                  <c:v>460.7749</c:v>
                </c:pt>
                <c:pt idx="42">
                  <c:v>454.8288</c:v>
                </c:pt>
                <c:pt idx="43">
                  <c:v>446.95609999999999</c:v>
                </c:pt>
                <c:pt idx="44">
                  <c:v>445.77199999999999</c:v>
                </c:pt>
                <c:pt idx="45">
                  <c:v>436.73110000000003</c:v>
                </c:pt>
                <c:pt idx="46">
                  <c:v>435.363</c:v>
                </c:pt>
                <c:pt idx="47">
                  <c:v>434.88490000000002</c:v>
                </c:pt>
                <c:pt idx="48">
                  <c:v>427.99779999999998</c:v>
                </c:pt>
                <c:pt idx="49">
                  <c:v>427.22500000000002</c:v>
                </c:pt>
                <c:pt idx="50">
                  <c:v>425.48950000000002</c:v>
                </c:pt>
                <c:pt idx="51">
                  <c:v>424.59050000000002</c:v>
                </c:pt>
                <c:pt idx="52">
                  <c:v>421.33730000000003</c:v>
                </c:pt>
                <c:pt idx="53">
                  <c:v>419.608</c:v>
                </c:pt>
                <c:pt idx="54">
                  <c:v>417.6112</c:v>
                </c:pt>
                <c:pt idx="55">
                  <c:v>415.72879999999998</c:v>
                </c:pt>
                <c:pt idx="56">
                  <c:v>415.7099</c:v>
                </c:pt>
                <c:pt idx="57">
                  <c:v>411.31360000000001</c:v>
                </c:pt>
                <c:pt idx="58">
                  <c:v>411.13150000000002</c:v>
                </c:pt>
                <c:pt idx="59">
                  <c:v>408.66910000000001</c:v>
                </c:pt>
                <c:pt idx="60">
                  <c:v>403.09969999999998</c:v>
                </c:pt>
                <c:pt idx="61">
                  <c:v>400.68209999999999</c:v>
                </c:pt>
                <c:pt idx="62">
                  <c:v>396.68360000000001</c:v>
                </c:pt>
                <c:pt idx="63">
                  <c:v>386.48540000000003</c:v>
                </c:pt>
                <c:pt idx="64">
                  <c:v>386.40339999999998</c:v>
                </c:pt>
                <c:pt idx="65">
                  <c:v>383.68239999999997</c:v>
                </c:pt>
                <c:pt idx="66">
                  <c:v>378.44220000000001</c:v>
                </c:pt>
                <c:pt idx="67">
                  <c:v>375.74509999999998</c:v>
                </c:pt>
                <c:pt idx="68">
                  <c:v>331.6388</c:v>
                </c:pt>
              </c:numCache>
            </c:numRef>
          </c:yVal>
          <c:smooth val="0"/>
          <c:extLst>
            <c:ext xmlns:c16="http://schemas.microsoft.com/office/drawing/2014/chart" uri="{C3380CC4-5D6E-409C-BE32-E72D297353CC}">
              <c16:uniqueId val="{00000000-1FCC-42F1-8C27-07C8FF81FDF2}"/>
            </c:ext>
          </c:extLst>
        </c:ser>
        <c:dLbls>
          <c:showLegendKey val="0"/>
          <c:showVal val="0"/>
          <c:showCatName val="0"/>
          <c:showSerName val="0"/>
          <c:showPercent val="0"/>
          <c:showBubbleSize val="0"/>
        </c:dLbls>
        <c:axId val="102959360"/>
        <c:axId val="103026688"/>
      </c:scatterChart>
      <c:valAx>
        <c:axId val="102959360"/>
        <c:scaling>
          <c:logBase val="2"/>
          <c:orientation val="minMax"/>
          <c:max val="256"/>
          <c:min val="8"/>
        </c:scaling>
        <c:delete val="1"/>
        <c:axPos val="b"/>
        <c:majorGridlines>
          <c:spPr>
            <a:ln w="9525" cap="flat" cmpd="sng" algn="ctr">
              <a:noFill/>
              <a:round/>
            </a:ln>
            <a:effectLst/>
          </c:spPr>
        </c:majorGridlines>
        <c:numFmt formatCode="0" sourceLinked="1"/>
        <c:majorTickMark val="none"/>
        <c:minorTickMark val="none"/>
        <c:tickLblPos val="none"/>
        <c:crossAx val="103026688"/>
        <c:crossesAt val="493"/>
        <c:crossBetween val="midCat"/>
        <c:majorUnit val="2"/>
        <c:minorUnit val="2"/>
      </c:valAx>
      <c:valAx>
        <c:axId val="103026688"/>
        <c:scaling>
          <c:orientation val="minMax"/>
          <c:max val="560"/>
          <c:min val="410"/>
        </c:scaling>
        <c:delete val="0"/>
        <c:axPos val="l"/>
        <c:min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02959360"/>
        <c:crosses val="autoZero"/>
        <c:crossBetween val="midCat"/>
        <c:majorUnit val="20"/>
        <c:minorUnit val="20"/>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760837137126E-2"/>
          <c:y val="8.0080653980752384E-2"/>
          <c:w val="0.94659009825466134"/>
          <c:h val="0.54642388451443569"/>
        </c:manualLayout>
      </c:layout>
      <c:barChart>
        <c:barDir val="col"/>
        <c:grouping val="clustered"/>
        <c:varyColors val="0"/>
        <c:ser>
          <c:idx val="0"/>
          <c:order val="0"/>
          <c:tx>
            <c:strRef>
              <c:f>Tabelle1!$B$1</c:f>
              <c:strCache>
                <c:ptCount val="1"/>
                <c:pt idx="0">
                  <c:v>2015</c:v>
                </c:pt>
              </c:strCache>
            </c:strRef>
          </c:tx>
          <c:spPr>
            <a:solidFill>
              <a:schemeClr val="accent2"/>
            </a:solidFill>
            <a:ln>
              <a:noFill/>
            </a:ln>
            <a:effectLst/>
          </c:spPr>
          <c:invertIfNegative val="0"/>
          <c:cat>
            <c:strRef>
              <c:f>Tabelle1!$A$2:$A$71</c:f>
              <c:strCache>
                <c:ptCount val="37"/>
                <c:pt idx="0">
                  <c:v>Estonie</c:v>
                </c:pt>
                <c:pt idx="1">
                  <c:v>Singapour</c:v>
                </c:pt>
                <c:pt idx="2">
                  <c:v>Japon</c:v>
                </c:pt>
                <c:pt idx="3">
                  <c:v>Canada </c:v>
                </c:pt>
                <c:pt idx="4">
                  <c:v>Finlande</c:v>
                </c:pt>
                <c:pt idx="5">
                  <c:v>Corée</c:v>
                </c:pt>
                <c:pt idx="6">
                  <c:v>Slovénie</c:v>
                </c:pt>
                <c:pt idx="7">
                  <c:v>Irlande</c:v>
                </c:pt>
                <c:pt idx="8">
                  <c:v>Danemark</c:v>
                </c:pt>
                <c:pt idx="9">
                  <c:v>Pologne</c:v>
                </c:pt>
                <c:pt idx="10">
                  <c:v>Allemagne</c:v>
                </c:pt>
                <c:pt idx="11">
                  <c:v>Lettonie</c:v>
                </c:pt>
                <c:pt idx="12">
                  <c:v>Portugal </c:v>
                </c:pt>
                <c:pt idx="13">
                  <c:v>Royaume-Uni</c:v>
                </c:pt>
                <c:pt idx="14">
                  <c:v>Nouvelle-Zélande</c:v>
                </c:pt>
                <c:pt idx="15">
                  <c:v>Australie</c:v>
                </c:pt>
                <c:pt idx="16">
                  <c:v>Espagne</c:v>
                </c:pt>
                <c:pt idx="17">
                  <c:v>Suisse</c:v>
                </c:pt>
                <c:pt idx="18">
                  <c:v>Pays-Bas</c:v>
                </c:pt>
                <c:pt idx="19">
                  <c:v>Norvège</c:v>
                </c:pt>
                <c:pt idx="20">
                  <c:v>Belgique</c:v>
                </c:pt>
                <c:pt idx="21">
                  <c:v>États-Unis</c:v>
                </c:pt>
                <c:pt idx="22">
                  <c:v>République tchèque</c:v>
                </c:pt>
                <c:pt idx="23">
                  <c:v>Autriche</c:v>
                </c:pt>
                <c:pt idx="24">
                  <c:v>Moyenne OCDE-35</c:v>
                </c:pt>
                <c:pt idx="25">
                  <c:v>Suède</c:v>
                </c:pt>
                <c:pt idx="26">
                  <c:v>France </c:v>
                </c:pt>
                <c:pt idx="27">
                  <c:v>Italie</c:v>
                </c:pt>
                <c:pt idx="28">
                  <c:v>Islande</c:v>
                </c:pt>
                <c:pt idx="29">
                  <c:v>Luxembourg</c:v>
                </c:pt>
                <c:pt idx="30">
                  <c:v>Hongrie</c:v>
                </c:pt>
                <c:pt idx="31">
                  <c:v>République slovaque</c:v>
                </c:pt>
                <c:pt idx="32">
                  <c:v>Israël</c:v>
                </c:pt>
                <c:pt idx="33">
                  <c:v>Grèce</c:v>
                </c:pt>
                <c:pt idx="34">
                  <c:v>Chili</c:v>
                </c:pt>
                <c:pt idx="35">
                  <c:v>Turquie</c:v>
                </c:pt>
                <c:pt idx="36">
                  <c:v>Mexique</c:v>
                </c:pt>
              </c:strCache>
            </c:strRef>
          </c:cat>
          <c:val>
            <c:numRef>
              <c:f>Tabelle1!$B$2:$B$71</c:f>
              <c:numCache>
                <c:formatCode>General</c:formatCode>
                <c:ptCount val="37"/>
                <c:pt idx="0">
                  <c:v>8.8000000000000007</c:v>
                </c:pt>
                <c:pt idx="1">
                  <c:v>9.6</c:v>
                </c:pt>
                <c:pt idx="2">
                  <c:v>9.6</c:v>
                </c:pt>
                <c:pt idx="3">
                  <c:v>11.1</c:v>
                </c:pt>
                <c:pt idx="4">
                  <c:v>11.5</c:v>
                </c:pt>
                <c:pt idx="5">
                  <c:v>14.4</c:v>
                </c:pt>
                <c:pt idx="6">
                  <c:v>15</c:v>
                </c:pt>
                <c:pt idx="7">
                  <c:v>15.3</c:v>
                </c:pt>
                <c:pt idx="8">
                  <c:v>15.9</c:v>
                </c:pt>
                <c:pt idx="9">
                  <c:v>16.3</c:v>
                </c:pt>
                <c:pt idx="10">
                  <c:v>17</c:v>
                </c:pt>
                <c:pt idx="11">
                  <c:v>17.2</c:v>
                </c:pt>
                <c:pt idx="12">
                  <c:v>17.399999999999999</c:v>
                </c:pt>
                <c:pt idx="13">
                  <c:v>17.399999999999999</c:v>
                </c:pt>
                <c:pt idx="14">
                  <c:v>17.399999999999999</c:v>
                </c:pt>
                <c:pt idx="15">
                  <c:v>17.600000000000001</c:v>
                </c:pt>
                <c:pt idx="16">
                  <c:v>18.3</c:v>
                </c:pt>
                <c:pt idx="17">
                  <c:v>18.5</c:v>
                </c:pt>
                <c:pt idx="18">
                  <c:v>18.5</c:v>
                </c:pt>
                <c:pt idx="19">
                  <c:v>18.7</c:v>
                </c:pt>
                <c:pt idx="20">
                  <c:v>19.8</c:v>
                </c:pt>
                <c:pt idx="21">
                  <c:v>20.3</c:v>
                </c:pt>
                <c:pt idx="22">
                  <c:v>20.7</c:v>
                </c:pt>
                <c:pt idx="23">
                  <c:v>20.8</c:v>
                </c:pt>
                <c:pt idx="24">
                  <c:v>21.2</c:v>
                </c:pt>
                <c:pt idx="25">
                  <c:v>21.6</c:v>
                </c:pt>
                <c:pt idx="26">
                  <c:v>22.1</c:v>
                </c:pt>
                <c:pt idx="27">
                  <c:v>23.2</c:v>
                </c:pt>
                <c:pt idx="28">
                  <c:v>25.3</c:v>
                </c:pt>
                <c:pt idx="29">
                  <c:v>25.9</c:v>
                </c:pt>
                <c:pt idx="30">
                  <c:v>26</c:v>
                </c:pt>
                <c:pt idx="31">
                  <c:v>30.7</c:v>
                </c:pt>
                <c:pt idx="32">
                  <c:v>31.4</c:v>
                </c:pt>
                <c:pt idx="33">
                  <c:v>32.700000000000003</c:v>
                </c:pt>
                <c:pt idx="34">
                  <c:v>34.799999999999997</c:v>
                </c:pt>
                <c:pt idx="35">
                  <c:v>44.5</c:v>
                </c:pt>
                <c:pt idx="36">
                  <c:v>47.8</c:v>
                </c:pt>
              </c:numCache>
            </c:numRef>
          </c:val>
          <c:extLst>
            <c:ext xmlns:c16="http://schemas.microsoft.com/office/drawing/2014/chart" uri="{C3380CC4-5D6E-409C-BE32-E72D297353CC}">
              <c16:uniqueId val="{00000000-24B3-4A71-B9C3-3E2134996DF2}"/>
            </c:ext>
          </c:extLst>
        </c:ser>
        <c:dLbls>
          <c:showLegendKey val="0"/>
          <c:showVal val="0"/>
          <c:showCatName val="0"/>
          <c:showSerName val="0"/>
          <c:showPercent val="0"/>
          <c:showBubbleSize val="0"/>
        </c:dLbls>
        <c:gapWidth val="100"/>
        <c:overlap val="50"/>
        <c:axId val="123781888"/>
        <c:axId val="124384000"/>
      </c:barChart>
      <c:catAx>
        <c:axId val="123781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HelveticaNeueLT Std"/>
                <a:ea typeface="+mn-ea"/>
                <a:cs typeface="+mn-cs"/>
              </a:defRPr>
            </a:pPr>
            <a:endParaRPr lang="en-US"/>
          </a:p>
        </c:txPr>
        <c:crossAx val="124384000"/>
        <c:crosses val="autoZero"/>
        <c:auto val="1"/>
        <c:lblAlgn val="ctr"/>
        <c:lblOffset val="100"/>
        <c:tickLblSkip val="1"/>
        <c:noMultiLvlLbl val="0"/>
      </c:catAx>
      <c:valAx>
        <c:axId val="124384000"/>
        <c:scaling>
          <c:orientation val="minMax"/>
          <c:max val="55"/>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r>
                  <a:rPr lang="de-DE" dirty="0"/>
                  <a:t>%</a:t>
                </a:r>
              </a:p>
            </c:rich>
          </c:tx>
          <c:layout>
            <c:manualLayout>
              <c:xMode val="edge"/>
              <c:yMode val="edge"/>
              <c:x val="8.634968477093146E-3"/>
              <c:y val="1.7300962379702537E-3"/>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crossAx val="123781888"/>
        <c:crosses val="autoZero"/>
        <c:crossBetween val="between"/>
      </c:valAx>
      <c:spPr>
        <a:noFill/>
        <a:ln>
          <a:solidFill>
            <a:srgbClr val="0077A0"/>
          </a:solid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36595164294638E-2"/>
          <c:y val="8.445567957977676E-2"/>
          <c:w val="0.94658230082220585"/>
          <c:h val="0.50004937623112278"/>
        </c:manualLayout>
      </c:layout>
      <c:lineChart>
        <c:grouping val="standard"/>
        <c:varyColors val="0"/>
        <c:ser>
          <c:idx val="0"/>
          <c:order val="0"/>
          <c:tx>
            <c:strRef>
              <c:f>Tabelle1!$B$1</c:f>
              <c:strCache>
                <c:ptCount val="1"/>
                <c:pt idx="0">
                  <c:v>Score moyen en mathématiques</c:v>
                </c:pt>
              </c:strCache>
            </c:strRef>
          </c:tx>
          <c:spPr>
            <a:ln w="28575" cap="rnd">
              <a:noFill/>
              <a:round/>
            </a:ln>
            <a:effectLst/>
          </c:spPr>
          <c:marker>
            <c:symbol val="diamond"/>
            <c:size val="7"/>
            <c:spPr>
              <a:solidFill>
                <a:srgbClr val="E4B921"/>
              </a:solidFill>
              <a:ln w="9525">
                <a:noFill/>
              </a:ln>
              <a:effectLst/>
            </c:spPr>
          </c:marker>
          <c:cat>
            <c:strRef>
              <c:f>Tabelle1!$A$2:$A$73</c:f>
              <c:strCache>
                <c:ptCount val="41"/>
                <c:pt idx="0">
                  <c:v>Singapour</c:v>
                </c:pt>
                <c:pt idx="1">
                  <c:v>Hong Kong (Chine)</c:v>
                </c:pt>
                <c:pt idx="2">
                  <c:v>Macao (Chine)</c:v>
                </c:pt>
                <c:pt idx="3">
                  <c:v>Taipei Chinois</c:v>
                </c:pt>
                <c:pt idx="4">
                  <c:v>Japon</c:v>
                </c:pt>
                <c:pt idx="5">
                  <c:v>B-S-J-G (Chine)</c:v>
                </c:pt>
                <c:pt idx="6">
                  <c:v>Corée</c:v>
                </c:pt>
                <c:pt idx="7">
                  <c:v>Suisse</c:v>
                </c:pt>
                <c:pt idx="8">
                  <c:v>Estonie</c:v>
                </c:pt>
                <c:pt idx="9">
                  <c:v>Canada </c:v>
                </c:pt>
                <c:pt idx="10">
                  <c:v>Pays-Bas</c:v>
                </c:pt>
                <c:pt idx="11">
                  <c:v>Danemark</c:v>
                </c:pt>
                <c:pt idx="12">
                  <c:v>Finlande</c:v>
                </c:pt>
                <c:pt idx="13">
                  <c:v>Slovénie</c:v>
                </c:pt>
                <c:pt idx="14">
                  <c:v>Belgique</c:v>
                </c:pt>
                <c:pt idx="15">
                  <c:v>Allemagne</c:v>
                </c:pt>
                <c:pt idx="16">
                  <c:v>Pologne</c:v>
                </c:pt>
                <c:pt idx="17">
                  <c:v>Irlande</c:v>
                </c:pt>
                <c:pt idx="18">
                  <c:v>Norvège</c:v>
                </c:pt>
                <c:pt idx="19">
                  <c:v>Autriche</c:v>
                </c:pt>
                <c:pt idx="20">
                  <c:v>Nouvelle-Zélande</c:v>
                </c:pt>
                <c:pt idx="21">
                  <c:v>Suède</c:v>
                </c:pt>
                <c:pt idx="22">
                  <c:v>Australie</c:v>
                </c:pt>
                <c:pt idx="23">
                  <c:v>France </c:v>
                </c:pt>
                <c:pt idx="24">
                  <c:v>Royaume-Uni</c:v>
                </c:pt>
                <c:pt idx="25">
                  <c:v>République tchèque</c:v>
                </c:pt>
                <c:pt idx="26">
                  <c:v>Portugal </c:v>
                </c:pt>
                <c:pt idx="27">
                  <c:v>Moyenne OCDE-35</c:v>
                </c:pt>
                <c:pt idx="28">
                  <c:v>Italie</c:v>
                </c:pt>
                <c:pt idx="29">
                  <c:v>Islande</c:v>
                </c:pt>
                <c:pt idx="30">
                  <c:v>Espagne</c:v>
                </c:pt>
                <c:pt idx="31">
                  <c:v>Luxembourg</c:v>
                </c:pt>
                <c:pt idx="32">
                  <c:v>Lettonie</c:v>
                </c:pt>
                <c:pt idx="33">
                  <c:v>Hongrie</c:v>
                </c:pt>
                <c:pt idx="34">
                  <c:v>République slovaque</c:v>
                </c:pt>
                <c:pt idx="35">
                  <c:v>Israël</c:v>
                </c:pt>
                <c:pt idx="36">
                  <c:v>États-Unis</c:v>
                </c:pt>
                <c:pt idx="37">
                  <c:v>Grèce</c:v>
                </c:pt>
                <c:pt idx="38">
                  <c:v>Chili</c:v>
                </c:pt>
                <c:pt idx="39">
                  <c:v>Turquie</c:v>
                </c:pt>
                <c:pt idx="40">
                  <c:v>Mexique</c:v>
                </c:pt>
              </c:strCache>
            </c:strRef>
          </c:cat>
          <c:val>
            <c:numRef>
              <c:f>Tabelle1!$B$2:$B$73</c:f>
              <c:numCache>
                <c:formatCode>General</c:formatCode>
                <c:ptCount val="41"/>
                <c:pt idx="0">
                  <c:v>564</c:v>
                </c:pt>
                <c:pt idx="1">
                  <c:v>548</c:v>
                </c:pt>
                <c:pt idx="2">
                  <c:v>544</c:v>
                </c:pt>
                <c:pt idx="3">
                  <c:v>542</c:v>
                </c:pt>
                <c:pt idx="4">
                  <c:v>532</c:v>
                </c:pt>
                <c:pt idx="5">
                  <c:v>531</c:v>
                </c:pt>
                <c:pt idx="6">
                  <c:v>524</c:v>
                </c:pt>
                <c:pt idx="7">
                  <c:v>521</c:v>
                </c:pt>
                <c:pt idx="8">
                  <c:v>520</c:v>
                </c:pt>
                <c:pt idx="9">
                  <c:v>516</c:v>
                </c:pt>
                <c:pt idx="10">
                  <c:v>512</c:v>
                </c:pt>
                <c:pt idx="11">
                  <c:v>511</c:v>
                </c:pt>
                <c:pt idx="12">
                  <c:v>511</c:v>
                </c:pt>
                <c:pt idx="13">
                  <c:v>510</c:v>
                </c:pt>
                <c:pt idx="14">
                  <c:v>507</c:v>
                </c:pt>
                <c:pt idx="15">
                  <c:v>506</c:v>
                </c:pt>
                <c:pt idx="16">
                  <c:v>504</c:v>
                </c:pt>
                <c:pt idx="17">
                  <c:v>504</c:v>
                </c:pt>
                <c:pt idx="18">
                  <c:v>502</c:v>
                </c:pt>
                <c:pt idx="19">
                  <c:v>497</c:v>
                </c:pt>
                <c:pt idx="20">
                  <c:v>495</c:v>
                </c:pt>
                <c:pt idx="21">
                  <c:v>494</c:v>
                </c:pt>
                <c:pt idx="22">
                  <c:v>494</c:v>
                </c:pt>
                <c:pt idx="23">
                  <c:v>493</c:v>
                </c:pt>
                <c:pt idx="24">
                  <c:v>492</c:v>
                </c:pt>
                <c:pt idx="25">
                  <c:v>492</c:v>
                </c:pt>
                <c:pt idx="26">
                  <c:v>492</c:v>
                </c:pt>
                <c:pt idx="27">
                  <c:v>490</c:v>
                </c:pt>
                <c:pt idx="28">
                  <c:v>490</c:v>
                </c:pt>
                <c:pt idx="29">
                  <c:v>488</c:v>
                </c:pt>
                <c:pt idx="30">
                  <c:v>486</c:v>
                </c:pt>
                <c:pt idx="31">
                  <c:v>486</c:v>
                </c:pt>
                <c:pt idx="32">
                  <c:v>482</c:v>
                </c:pt>
                <c:pt idx="33">
                  <c:v>477</c:v>
                </c:pt>
                <c:pt idx="34">
                  <c:v>475</c:v>
                </c:pt>
                <c:pt idx="35">
                  <c:v>470</c:v>
                </c:pt>
                <c:pt idx="36">
                  <c:v>470</c:v>
                </c:pt>
                <c:pt idx="37">
                  <c:v>454</c:v>
                </c:pt>
                <c:pt idx="38">
                  <c:v>423</c:v>
                </c:pt>
                <c:pt idx="39">
                  <c:v>420</c:v>
                </c:pt>
                <c:pt idx="40">
                  <c:v>408</c:v>
                </c:pt>
              </c:numCache>
            </c:numRef>
          </c:val>
          <c:smooth val="0"/>
          <c:extLst>
            <c:ext xmlns:c16="http://schemas.microsoft.com/office/drawing/2014/chart" uri="{C3380CC4-5D6E-409C-BE32-E72D297353CC}">
              <c16:uniqueId val="{00000000-4047-4692-8AC9-D7AD85221FBB}"/>
            </c:ext>
          </c:extLst>
        </c:ser>
        <c:ser>
          <c:idx val="1"/>
          <c:order val="1"/>
          <c:tx>
            <c:strRef>
              <c:f>Tabelle1!$C$1</c:f>
              <c:strCache>
                <c:ptCount val="1"/>
                <c:pt idx="0">
                  <c:v>lower</c:v>
                </c:pt>
              </c:strCache>
            </c:strRef>
          </c:tx>
          <c:spPr>
            <a:ln w="28575" cap="rnd">
              <a:noFill/>
              <a:round/>
            </a:ln>
            <a:effectLst/>
          </c:spPr>
          <c:marker>
            <c:symbol val="dash"/>
            <c:size val="7"/>
            <c:spPr>
              <a:solidFill>
                <a:schemeClr val="tx2">
                  <a:lumMod val="50000"/>
                </a:schemeClr>
              </a:solidFill>
              <a:ln w="9525">
                <a:noFill/>
              </a:ln>
              <a:effectLst/>
            </c:spPr>
          </c:marker>
          <c:cat>
            <c:strRef>
              <c:f>Tabelle1!$A$2:$A$73</c:f>
              <c:strCache>
                <c:ptCount val="41"/>
                <c:pt idx="0">
                  <c:v>Singapour</c:v>
                </c:pt>
                <c:pt idx="1">
                  <c:v>Hong Kong (Chine)</c:v>
                </c:pt>
                <c:pt idx="2">
                  <c:v>Macao (Chine)</c:v>
                </c:pt>
                <c:pt idx="3">
                  <c:v>Taipei Chinois</c:v>
                </c:pt>
                <c:pt idx="4">
                  <c:v>Japon</c:v>
                </c:pt>
                <c:pt idx="5">
                  <c:v>B-S-J-G (Chine)</c:v>
                </c:pt>
                <c:pt idx="6">
                  <c:v>Corée</c:v>
                </c:pt>
                <c:pt idx="7">
                  <c:v>Suisse</c:v>
                </c:pt>
                <c:pt idx="8">
                  <c:v>Estonie</c:v>
                </c:pt>
                <c:pt idx="9">
                  <c:v>Canada </c:v>
                </c:pt>
                <c:pt idx="10">
                  <c:v>Pays-Bas</c:v>
                </c:pt>
                <c:pt idx="11">
                  <c:v>Danemark</c:v>
                </c:pt>
                <c:pt idx="12">
                  <c:v>Finlande</c:v>
                </c:pt>
                <c:pt idx="13">
                  <c:v>Slovénie</c:v>
                </c:pt>
                <c:pt idx="14">
                  <c:v>Belgique</c:v>
                </c:pt>
                <c:pt idx="15">
                  <c:v>Allemagne</c:v>
                </c:pt>
                <c:pt idx="16">
                  <c:v>Pologne</c:v>
                </c:pt>
                <c:pt idx="17">
                  <c:v>Irlande</c:v>
                </c:pt>
                <c:pt idx="18">
                  <c:v>Norvège</c:v>
                </c:pt>
                <c:pt idx="19">
                  <c:v>Autriche</c:v>
                </c:pt>
                <c:pt idx="20">
                  <c:v>Nouvelle-Zélande</c:v>
                </c:pt>
                <c:pt idx="21">
                  <c:v>Suède</c:v>
                </c:pt>
                <c:pt idx="22">
                  <c:v>Australie</c:v>
                </c:pt>
                <c:pt idx="23">
                  <c:v>France </c:v>
                </c:pt>
                <c:pt idx="24">
                  <c:v>Royaume-Uni</c:v>
                </c:pt>
                <c:pt idx="25">
                  <c:v>République tchèque</c:v>
                </c:pt>
                <c:pt idx="26">
                  <c:v>Portugal </c:v>
                </c:pt>
                <c:pt idx="27">
                  <c:v>Moyenne OCDE-35</c:v>
                </c:pt>
                <c:pt idx="28">
                  <c:v>Italie</c:v>
                </c:pt>
                <c:pt idx="29">
                  <c:v>Islande</c:v>
                </c:pt>
                <c:pt idx="30">
                  <c:v>Espagne</c:v>
                </c:pt>
                <c:pt idx="31">
                  <c:v>Luxembourg</c:v>
                </c:pt>
                <c:pt idx="32">
                  <c:v>Lettonie</c:v>
                </c:pt>
                <c:pt idx="33">
                  <c:v>Hongrie</c:v>
                </c:pt>
                <c:pt idx="34">
                  <c:v>République slovaque</c:v>
                </c:pt>
                <c:pt idx="35">
                  <c:v>Israël</c:v>
                </c:pt>
                <c:pt idx="36">
                  <c:v>États-Unis</c:v>
                </c:pt>
                <c:pt idx="37">
                  <c:v>Grèce</c:v>
                </c:pt>
                <c:pt idx="38">
                  <c:v>Chili</c:v>
                </c:pt>
                <c:pt idx="39">
                  <c:v>Turquie</c:v>
                </c:pt>
                <c:pt idx="40">
                  <c:v>Mexique</c:v>
                </c:pt>
              </c:strCache>
            </c:strRef>
          </c:cat>
          <c:val>
            <c:numRef>
              <c:f>Tabelle1!$C$2:$C$73</c:f>
              <c:numCache>
                <c:formatCode>General</c:formatCode>
                <c:ptCount val="41"/>
                <c:pt idx="0">
                  <c:v>561.31581470000003</c:v>
                </c:pt>
                <c:pt idx="1">
                  <c:v>542.09017649999998</c:v>
                </c:pt>
                <c:pt idx="2">
                  <c:v>541.63671390000002</c:v>
                </c:pt>
                <c:pt idx="3">
                  <c:v>536.38183560000004</c:v>
                </c:pt>
                <c:pt idx="4">
                  <c:v>526.55987059999995</c:v>
                </c:pt>
                <c:pt idx="5">
                  <c:v>521.71698419999996</c:v>
                </c:pt>
                <c:pt idx="6">
                  <c:v>516.83002539999995</c:v>
                </c:pt>
                <c:pt idx="7">
                  <c:v>515.52675520000003</c:v>
                </c:pt>
                <c:pt idx="8">
                  <c:v>515.52569219999998</c:v>
                </c:pt>
                <c:pt idx="9">
                  <c:v>511.11375340000001</c:v>
                </c:pt>
                <c:pt idx="10">
                  <c:v>507.91808950000001</c:v>
                </c:pt>
                <c:pt idx="11">
                  <c:v>506.82621110000002</c:v>
                </c:pt>
                <c:pt idx="12">
                  <c:v>506.55076609999998</c:v>
                </c:pt>
                <c:pt idx="13">
                  <c:v>507.4571795</c:v>
                </c:pt>
                <c:pt idx="14">
                  <c:v>502.37772769999998</c:v>
                </c:pt>
                <c:pt idx="15">
                  <c:v>500.31104149999999</c:v>
                </c:pt>
                <c:pt idx="16">
                  <c:v>499.78524499999997</c:v>
                </c:pt>
                <c:pt idx="17">
                  <c:v>499.69785150000001</c:v>
                </c:pt>
                <c:pt idx="18">
                  <c:v>497.35579339999998</c:v>
                </c:pt>
                <c:pt idx="19">
                  <c:v>491.13501239999999</c:v>
                </c:pt>
                <c:pt idx="20">
                  <c:v>490.78315720000001</c:v>
                </c:pt>
                <c:pt idx="21">
                  <c:v>487.70031360000002</c:v>
                </c:pt>
                <c:pt idx="22">
                  <c:v>490.74971010000002</c:v>
                </c:pt>
                <c:pt idx="23">
                  <c:v>488.80663829999997</c:v>
                </c:pt>
                <c:pt idx="24">
                  <c:v>487.58531099999999</c:v>
                </c:pt>
                <c:pt idx="25">
                  <c:v>487.62913020000002</c:v>
                </c:pt>
                <c:pt idx="26">
                  <c:v>486.74491829999999</c:v>
                </c:pt>
                <c:pt idx="27">
                  <c:v>489.3441421</c:v>
                </c:pt>
                <c:pt idx="28">
                  <c:v>484.15168660000001</c:v>
                </c:pt>
                <c:pt idx="29">
                  <c:v>484.13538920000002</c:v>
                </c:pt>
                <c:pt idx="30">
                  <c:v>481.62679309999999</c:v>
                </c:pt>
                <c:pt idx="31">
                  <c:v>483.28569440000001</c:v>
                </c:pt>
                <c:pt idx="32">
                  <c:v>478.64236369999998</c:v>
                </c:pt>
                <c:pt idx="33">
                  <c:v>471.87805450000002</c:v>
                </c:pt>
                <c:pt idx="34">
                  <c:v>470.01963210000002</c:v>
                </c:pt>
                <c:pt idx="35">
                  <c:v>462.55626599999999</c:v>
                </c:pt>
                <c:pt idx="36">
                  <c:v>463.42236580000002</c:v>
                </c:pt>
                <c:pt idx="37">
                  <c:v>446.27287339999998</c:v>
                </c:pt>
                <c:pt idx="38">
                  <c:v>417.6940525</c:v>
                </c:pt>
                <c:pt idx="39">
                  <c:v>412.36138929999998</c:v>
                </c:pt>
                <c:pt idx="40">
                  <c:v>403.63141639999998</c:v>
                </c:pt>
              </c:numCache>
            </c:numRef>
          </c:val>
          <c:smooth val="0"/>
          <c:extLst>
            <c:ext xmlns:c16="http://schemas.microsoft.com/office/drawing/2014/chart" uri="{C3380CC4-5D6E-409C-BE32-E72D297353CC}">
              <c16:uniqueId val="{00000001-4047-4692-8AC9-D7AD85221FBB}"/>
            </c:ext>
          </c:extLst>
        </c:ser>
        <c:ser>
          <c:idx val="2"/>
          <c:order val="2"/>
          <c:tx>
            <c:strRef>
              <c:f>Tabelle1!$D$1</c:f>
              <c:strCache>
                <c:ptCount val="1"/>
                <c:pt idx="0">
                  <c:v>upper</c:v>
                </c:pt>
              </c:strCache>
            </c:strRef>
          </c:tx>
          <c:spPr>
            <a:ln w="28575" cap="rnd">
              <a:noFill/>
              <a:round/>
            </a:ln>
            <a:effectLst/>
          </c:spPr>
          <c:marker>
            <c:symbol val="dash"/>
            <c:size val="7"/>
            <c:spPr>
              <a:solidFill>
                <a:schemeClr val="tx2">
                  <a:lumMod val="50000"/>
                </a:schemeClr>
              </a:solidFill>
              <a:ln w="9525">
                <a:noFill/>
              </a:ln>
              <a:effectLst/>
            </c:spPr>
          </c:marker>
          <c:cat>
            <c:strRef>
              <c:f>Tabelle1!$A$2:$A$73</c:f>
              <c:strCache>
                <c:ptCount val="41"/>
                <c:pt idx="0">
                  <c:v>Singapour</c:v>
                </c:pt>
                <c:pt idx="1">
                  <c:v>Hong Kong (Chine)</c:v>
                </c:pt>
                <c:pt idx="2">
                  <c:v>Macao (Chine)</c:v>
                </c:pt>
                <c:pt idx="3">
                  <c:v>Taipei Chinois</c:v>
                </c:pt>
                <c:pt idx="4">
                  <c:v>Japon</c:v>
                </c:pt>
                <c:pt idx="5">
                  <c:v>B-S-J-G (Chine)</c:v>
                </c:pt>
                <c:pt idx="6">
                  <c:v>Corée</c:v>
                </c:pt>
                <c:pt idx="7">
                  <c:v>Suisse</c:v>
                </c:pt>
                <c:pt idx="8">
                  <c:v>Estonie</c:v>
                </c:pt>
                <c:pt idx="9">
                  <c:v>Canada </c:v>
                </c:pt>
                <c:pt idx="10">
                  <c:v>Pays-Bas</c:v>
                </c:pt>
                <c:pt idx="11">
                  <c:v>Danemark</c:v>
                </c:pt>
                <c:pt idx="12">
                  <c:v>Finlande</c:v>
                </c:pt>
                <c:pt idx="13">
                  <c:v>Slovénie</c:v>
                </c:pt>
                <c:pt idx="14">
                  <c:v>Belgique</c:v>
                </c:pt>
                <c:pt idx="15">
                  <c:v>Allemagne</c:v>
                </c:pt>
                <c:pt idx="16">
                  <c:v>Pologne</c:v>
                </c:pt>
                <c:pt idx="17">
                  <c:v>Irlande</c:v>
                </c:pt>
                <c:pt idx="18">
                  <c:v>Norvège</c:v>
                </c:pt>
                <c:pt idx="19">
                  <c:v>Autriche</c:v>
                </c:pt>
                <c:pt idx="20">
                  <c:v>Nouvelle-Zélande</c:v>
                </c:pt>
                <c:pt idx="21">
                  <c:v>Suède</c:v>
                </c:pt>
                <c:pt idx="22">
                  <c:v>Australie</c:v>
                </c:pt>
                <c:pt idx="23">
                  <c:v>France </c:v>
                </c:pt>
                <c:pt idx="24">
                  <c:v>Royaume-Uni</c:v>
                </c:pt>
                <c:pt idx="25">
                  <c:v>République tchèque</c:v>
                </c:pt>
                <c:pt idx="26">
                  <c:v>Portugal </c:v>
                </c:pt>
                <c:pt idx="27">
                  <c:v>Moyenne OCDE-35</c:v>
                </c:pt>
                <c:pt idx="28">
                  <c:v>Italie</c:v>
                </c:pt>
                <c:pt idx="29">
                  <c:v>Islande</c:v>
                </c:pt>
                <c:pt idx="30">
                  <c:v>Espagne</c:v>
                </c:pt>
                <c:pt idx="31">
                  <c:v>Luxembourg</c:v>
                </c:pt>
                <c:pt idx="32">
                  <c:v>Lettonie</c:v>
                </c:pt>
                <c:pt idx="33">
                  <c:v>Hongrie</c:v>
                </c:pt>
                <c:pt idx="34">
                  <c:v>République slovaque</c:v>
                </c:pt>
                <c:pt idx="35">
                  <c:v>Israël</c:v>
                </c:pt>
                <c:pt idx="36">
                  <c:v>États-Unis</c:v>
                </c:pt>
                <c:pt idx="37">
                  <c:v>Grèce</c:v>
                </c:pt>
                <c:pt idx="38">
                  <c:v>Chili</c:v>
                </c:pt>
                <c:pt idx="39">
                  <c:v>Turquie</c:v>
                </c:pt>
                <c:pt idx="40">
                  <c:v>Mexique</c:v>
                </c:pt>
              </c:strCache>
            </c:strRef>
          </c:cat>
          <c:val>
            <c:numRef>
              <c:f>Tabelle1!$D$2:$D$73</c:f>
              <c:numCache>
                <c:formatCode>General</c:formatCode>
                <c:ptCount val="41"/>
                <c:pt idx="0">
                  <c:v>567.0635853</c:v>
                </c:pt>
                <c:pt idx="1">
                  <c:v>553.77182349999998</c:v>
                </c:pt>
                <c:pt idx="2">
                  <c:v>545.97888609999995</c:v>
                </c:pt>
                <c:pt idx="3">
                  <c:v>548.26116439999998</c:v>
                </c:pt>
                <c:pt idx="4">
                  <c:v>538.31992939999998</c:v>
                </c:pt>
                <c:pt idx="5">
                  <c:v>540.87521579999998</c:v>
                </c:pt>
                <c:pt idx="6">
                  <c:v>531.38237460000005</c:v>
                </c:pt>
                <c:pt idx="7">
                  <c:v>526.97444480000001</c:v>
                </c:pt>
                <c:pt idx="8">
                  <c:v>523.53250779999996</c:v>
                </c:pt>
                <c:pt idx="9">
                  <c:v>520.18104659999995</c:v>
                </c:pt>
                <c:pt idx="10">
                  <c:v>516.58751050000001</c:v>
                </c:pt>
                <c:pt idx="11">
                  <c:v>515.34898889999999</c:v>
                </c:pt>
                <c:pt idx="12">
                  <c:v>515.60303390000001</c:v>
                </c:pt>
                <c:pt idx="13">
                  <c:v>512.38202049999995</c:v>
                </c:pt>
                <c:pt idx="14">
                  <c:v>511.59107230000001</c:v>
                </c:pt>
                <c:pt idx="15">
                  <c:v>511.63155849999998</c:v>
                </c:pt>
                <c:pt idx="16">
                  <c:v>509.15335499999998</c:v>
                </c:pt>
                <c:pt idx="17">
                  <c:v>507.7461485</c:v>
                </c:pt>
                <c:pt idx="18">
                  <c:v>506.10380659999998</c:v>
                </c:pt>
                <c:pt idx="19">
                  <c:v>502.34958760000001</c:v>
                </c:pt>
                <c:pt idx="20">
                  <c:v>499.66344279999998</c:v>
                </c:pt>
                <c:pt idx="21">
                  <c:v>500.1358864</c:v>
                </c:pt>
                <c:pt idx="22">
                  <c:v>497.04268990000003</c:v>
                </c:pt>
                <c:pt idx="23">
                  <c:v>497.03416170000003</c:v>
                </c:pt>
                <c:pt idx="24">
                  <c:v>497.371689</c:v>
                </c:pt>
                <c:pt idx="25">
                  <c:v>497.02166979999998</c:v>
                </c:pt>
                <c:pt idx="26">
                  <c:v>496.50908170000002</c:v>
                </c:pt>
                <c:pt idx="27">
                  <c:v>491.06365790000001</c:v>
                </c:pt>
                <c:pt idx="28">
                  <c:v>495.3057134</c:v>
                </c:pt>
                <c:pt idx="29">
                  <c:v>491.93101080000002</c:v>
                </c:pt>
                <c:pt idx="30">
                  <c:v>490.05960690000001</c:v>
                </c:pt>
                <c:pt idx="31">
                  <c:v>488.25550559999999</c:v>
                </c:pt>
                <c:pt idx="32">
                  <c:v>485.96783629999999</c:v>
                </c:pt>
                <c:pt idx="33">
                  <c:v>481.78374550000001</c:v>
                </c:pt>
                <c:pt idx="34">
                  <c:v>480.44056790000002</c:v>
                </c:pt>
                <c:pt idx="35">
                  <c:v>476.782734</c:v>
                </c:pt>
                <c:pt idx="36">
                  <c:v>475.83463419999998</c:v>
                </c:pt>
                <c:pt idx="37">
                  <c:v>460.9869266</c:v>
                </c:pt>
                <c:pt idx="38">
                  <c:v>427.64874750000001</c:v>
                </c:pt>
                <c:pt idx="39">
                  <c:v>428.54661069999997</c:v>
                </c:pt>
                <c:pt idx="40">
                  <c:v>412.41558359999999</c:v>
                </c:pt>
              </c:numCache>
            </c:numRef>
          </c:val>
          <c:smooth val="0"/>
          <c:extLst>
            <c:ext xmlns:c16="http://schemas.microsoft.com/office/drawing/2014/chart" uri="{C3380CC4-5D6E-409C-BE32-E72D297353CC}">
              <c16:uniqueId val="{00000002-4047-4692-8AC9-D7AD85221FBB}"/>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23709696"/>
        <c:axId val="123783424"/>
      </c:lineChart>
      <c:catAx>
        <c:axId val="12370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123783424"/>
        <c:crosses val="autoZero"/>
        <c:auto val="1"/>
        <c:lblAlgn val="ctr"/>
        <c:lblOffset val="100"/>
        <c:tickLblSkip val="1"/>
        <c:noMultiLvlLbl val="0"/>
      </c:catAx>
      <c:valAx>
        <c:axId val="123783424"/>
        <c:scaling>
          <c:orientation val="minMax"/>
          <c:max val="575"/>
          <c:min val="39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r>
                  <a:rPr lang="en-GB" sz="1200" b="0" dirty="0" smtClean="0">
                    <a:effectLst/>
                  </a:rPr>
                  <a:t>Score </a:t>
                </a:r>
                <a:r>
                  <a:rPr lang="en-GB" sz="1200" b="0" dirty="0" err="1" smtClean="0">
                    <a:effectLst/>
                  </a:rPr>
                  <a:t>moyen</a:t>
                </a:r>
                <a:endParaRPr lang="en-GB" sz="1200" b="0" dirty="0">
                  <a:effectLst/>
                </a:endParaRPr>
              </a:p>
            </c:rich>
          </c:tx>
          <c:layout>
            <c:manualLayout>
              <c:xMode val="edge"/>
              <c:yMode val="edge"/>
              <c:x val="1.8466855583777376E-4"/>
              <c:y val="1.0187261982928431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HelveticaNeueLT Std"/>
                <a:ea typeface="+mn-ea"/>
                <a:cs typeface="+mn-cs"/>
              </a:defRPr>
            </a:pPr>
            <a:endParaRPr lang="en-US"/>
          </a:p>
        </c:txPr>
        <c:crossAx val="123709696"/>
        <c:crosses val="autoZero"/>
        <c:crossBetween val="between"/>
      </c:valAx>
      <c:spPr>
        <a:noFill/>
        <a:ln>
          <a:solidFill>
            <a:srgbClr val="0070C0"/>
          </a:solidFill>
        </a:ln>
        <a:effectLst/>
      </c:spPr>
    </c:plotArea>
    <c:legend>
      <c:legendPos val="b"/>
      <c:legendEntry>
        <c:idx val="1"/>
        <c:delete val="1"/>
      </c:legendEntry>
      <c:legendEntry>
        <c:idx val="2"/>
        <c:delete val="1"/>
      </c:legendEntry>
      <c:layout>
        <c:manualLayout>
          <c:xMode val="edge"/>
          <c:yMode val="edge"/>
          <c:x val="0.29182408131210813"/>
          <c:y val="7.6735745702797534E-4"/>
          <c:w val="0.27604425816089778"/>
          <c:h val="5.691477347340774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HelveticaNeueLT Std"/>
        </a:defRPr>
      </a:pPr>
      <a:endParaRPr lang="en-US"/>
    </a:p>
  </c:txPr>
  <c:externalData r:id="rId1">
    <c:autoUpdate val="0"/>
  </c:externalData>
  <c:userShapes r:id="rId2"/>
</c:chartSpace>
</file>

<file path=ppt/drawings/_rels/drawing5.xml.rels><?xml version="1.0" encoding="UTF-8" standalone="yes"?>
<Relationships xmlns="http://schemas.openxmlformats.org/package/2006/relationships"><Relationship Id="rId1" Type="http://schemas.openxmlformats.org/officeDocument/2006/relationships/image" Target="../media/image37.png"/></Relationships>
</file>

<file path=ppt/drawings/drawing1.xml><?xml version="1.0" encoding="utf-8"?>
<c:userShapes xmlns:c="http://schemas.openxmlformats.org/drawingml/2006/chart">
  <cdr:relSizeAnchor xmlns:cdr="http://schemas.openxmlformats.org/drawingml/2006/chartDrawing">
    <cdr:from>
      <cdr:x>0</cdr:x>
      <cdr:y>0.0165</cdr:y>
    </cdr:from>
    <cdr:to>
      <cdr:x>0.03725</cdr:x>
      <cdr:y>0.07025</cdr:y>
    </cdr:to>
    <cdr:sp macro="" textlink="">
      <cdr:nvSpPr>
        <cdr:cNvPr id="2" name="TextBox 1"/>
        <cdr:cNvSpPr txBox="1"/>
      </cdr:nvSpPr>
      <cdr:spPr>
        <a:xfrm xmlns:a="http://schemas.openxmlformats.org/drawingml/2006/main">
          <a:off x="0" y="57150"/>
          <a:ext cx="285750" cy="200025"/>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GB" sz="1200" b="0" i="0">
              <a:solidFill>
                <a:srgbClr val="254061"/>
              </a:solidFill>
              <a:latin typeface="Arial"/>
            </a:rPr>
            <a:t>%</a:t>
          </a:r>
        </a:p>
      </cdr:txBody>
    </cdr:sp>
  </cdr:relSizeAnchor>
  <cdr:relSizeAnchor xmlns:cdr="http://schemas.openxmlformats.org/drawingml/2006/chartDrawing">
    <cdr:from>
      <cdr:x>0.22727</cdr:x>
      <cdr:y>0.88406</cdr:y>
    </cdr:from>
    <cdr:to>
      <cdr:x>0.22727</cdr:x>
      <cdr:y>0.97101</cdr:y>
    </cdr:to>
    <cdr:cxnSp macro="">
      <cdr:nvCxnSpPr>
        <cdr:cNvPr id="3" name="Straight Arrow Connector 2"/>
        <cdr:cNvCxnSpPr/>
      </cdr:nvCxnSpPr>
      <cdr:spPr>
        <a:xfrm xmlns:a="http://schemas.openxmlformats.org/drawingml/2006/main" flipV="1">
          <a:off x="1800200" y="4392489"/>
          <a:ext cx="0" cy="432048"/>
        </a:xfrm>
        <a:prstGeom xmlns:a="http://schemas.openxmlformats.org/drawingml/2006/main" prst="straightConnector1">
          <a:avLst/>
        </a:prstGeom>
        <a:ln xmlns:a="http://schemas.openxmlformats.org/drawingml/2006/main" w="285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0.00766</cdr:x>
      <cdr:y>0.01434</cdr:y>
    </cdr:from>
    <cdr:to>
      <cdr:x>0.05244</cdr:x>
      <cdr:y>0.06915</cdr:y>
    </cdr:to>
    <cdr:sp macro="" textlink="">
      <cdr:nvSpPr>
        <cdr:cNvPr id="4" name="TextBox 3"/>
        <cdr:cNvSpPr txBox="1"/>
      </cdr:nvSpPr>
      <cdr:spPr>
        <a:xfrm xmlns:a="http://schemas.openxmlformats.org/drawingml/2006/main">
          <a:off x="79703" y="76200"/>
          <a:ext cx="466197" cy="29131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200">
              <a:solidFill>
                <a:srgbClr val="254061"/>
              </a:solidFill>
              <a:latin typeface="Arial"/>
            </a:rPr>
            <a:t>%</a:t>
          </a:r>
        </a:p>
      </cdr:txBody>
    </cdr:sp>
  </cdr:relSizeAnchor>
</c:userShapes>
</file>

<file path=ppt/drawings/drawing11.xml><?xml version="1.0" encoding="utf-8"?>
<c:userShapes xmlns:c="http://schemas.openxmlformats.org/drawingml/2006/chart">
  <cdr:absSizeAnchor xmlns:cdr="http://schemas.openxmlformats.org/drawingml/2006/chartDrawing">
    <cdr:from>
      <cdr:x>0.53636</cdr:x>
      <cdr:y>0.27536</cdr:y>
    </cdr:from>
    <cdr:ext cx="1732771" cy="233122"/>
    <cdr:sp macro="" textlink="">
      <cdr:nvSpPr>
        <cdr:cNvPr id="403457" name="Text Box 1"/>
        <cdr:cNvSpPr txBox="1">
          <a:spLocks xmlns:a="http://schemas.openxmlformats.org/drawingml/2006/main" noChangeArrowheads="1"/>
        </cdr:cNvSpPr>
      </cdr:nvSpPr>
      <cdr:spPr bwMode="auto">
        <a:xfrm xmlns:a="http://schemas.openxmlformats.org/drawingml/2006/main">
          <a:off x="4248472" y="1368152"/>
          <a:ext cx="1732771" cy="23312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l" rtl="0">
            <a:defRPr sz="1000"/>
          </a:pPr>
          <a:r>
            <a:rPr lang="en-US" sz="1200" dirty="0" err="1" smtClean="0">
              <a:solidFill>
                <a:srgbClr val="254061"/>
              </a:solidFill>
              <a:latin typeface="Arial"/>
              <a:cs typeface="Arial"/>
            </a:rPr>
            <a:t>Moyenne</a:t>
          </a:r>
          <a:r>
            <a:rPr lang="en-US" sz="1200" dirty="0" smtClean="0">
              <a:solidFill>
                <a:srgbClr val="254061"/>
              </a:solidFill>
              <a:latin typeface="Arial"/>
              <a:cs typeface="Arial"/>
            </a:rPr>
            <a:t> OCDE</a:t>
          </a:r>
          <a:endParaRPr lang="en-US" sz="1200" b="0" i="0" strike="noStrike" dirty="0">
            <a:solidFill>
              <a:srgbClr val="254061"/>
            </a:solidFill>
            <a:latin typeface="Arial"/>
            <a:cs typeface="Arial"/>
          </a:endParaRPr>
        </a:p>
      </cdr:txBody>
    </cdr:sp>
  </cdr:absSizeAnchor>
  <cdr:absSizeAnchor xmlns:cdr="http://schemas.openxmlformats.org/drawingml/2006/chartDrawing">
    <cdr:from>
      <cdr:x>0.6</cdr:x>
      <cdr:y>0.33333</cdr:y>
    </cdr:from>
    <cdr:ext cx="176881" cy="375655"/>
    <cdr:sp macro="" textlink="">
      <cdr:nvSpPr>
        <cdr:cNvPr id="403458" name="Line 2"/>
        <cdr:cNvSpPr>
          <a:spLocks xmlns:a="http://schemas.openxmlformats.org/drawingml/2006/main" noChangeShapeType="1"/>
        </cdr:cNvSpPr>
      </cdr:nvSpPr>
      <cdr:spPr bwMode="auto">
        <a:xfrm xmlns:a="http://schemas.openxmlformats.org/drawingml/2006/main" flipH="1">
          <a:off x="4752528" y="1656184"/>
          <a:ext cx="176881" cy="37565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absSizeAnchor>
</c:userShapes>
</file>

<file path=ppt/drawings/drawing2.xml><?xml version="1.0" encoding="utf-8"?>
<c:userShapes xmlns:c="http://schemas.openxmlformats.org/drawingml/2006/chart">
  <cdr:relSizeAnchor xmlns:cdr="http://schemas.openxmlformats.org/drawingml/2006/chartDrawing">
    <cdr:from>
      <cdr:x>0.59292</cdr:x>
      <cdr:y>0.7934</cdr:y>
    </cdr:from>
    <cdr:to>
      <cdr:x>0.59292</cdr:x>
      <cdr:y>0.88805</cdr:y>
    </cdr:to>
    <cdr:cxnSp macro="">
      <cdr:nvCxnSpPr>
        <cdr:cNvPr id="2" name="Straight Arrow Connector 1"/>
        <cdr:cNvCxnSpPr/>
      </cdr:nvCxnSpPr>
      <cdr:spPr>
        <a:xfrm xmlns:a="http://schemas.openxmlformats.org/drawingml/2006/main" flipV="1">
          <a:off x="5368361" y="3020877"/>
          <a:ext cx="0" cy="360362"/>
        </a:xfrm>
        <a:prstGeom xmlns:a="http://schemas.openxmlformats.org/drawingml/2006/main" prst="straightConnector1">
          <a:avLst/>
        </a:prstGeom>
        <a:ln xmlns:a="http://schemas.openxmlformats.org/drawingml/2006/main" w="254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0.4782</cdr:x>
      <cdr:y>0.08599</cdr:y>
    </cdr:from>
    <cdr:to>
      <cdr:x>0.49557</cdr:x>
      <cdr:y>0.95839</cdr:y>
    </cdr:to>
    <cdr:sp macro="" textlink="">
      <cdr:nvSpPr>
        <cdr:cNvPr id="2" name="Textfeld 1"/>
        <cdr:cNvSpPr txBox="1"/>
      </cdr:nvSpPr>
      <cdr:spPr>
        <a:xfrm xmlns:a="http://schemas.openxmlformats.org/drawingml/2006/main">
          <a:off x="4272325" y="326767"/>
          <a:ext cx="155186" cy="3315126"/>
        </a:xfrm>
        <a:prstGeom xmlns:a="http://schemas.openxmlformats.org/drawingml/2006/main" prst="rect">
          <a:avLst/>
        </a:prstGeom>
        <a:noFill xmlns:a="http://schemas.openxmlformats.org/drawingml/2006/main"/>
        <a:ln xmlns:a="http://schemas.openxmlformats.org/drawingml/2006/main">
          <a:solidFill>
            <a:srgbClr val="C6DA50"/>
          </a:solidFill>
        </a:ln>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0.07576</cdr:x>
      <cdr:y>0.24389</cdr:y>
    </cdr:from>
    <cdr:to>
      <cdr:x>0.22671</cdr:x>
      <cdr:y>0.30086</cdr:y>
    </cdr:to>
    <cdr:sp macro="" textlink="">
      <cdr:nvSpPr>
        <cdr:cNvPr id="2" name="Textfeld 1"/>
        <cdr:cNvSpPr txBox="1"/>
      </cdr:nvSpPr>
      <cdr:spPr>
        <a:xfrm xmlns:a="http://schemas.openxmlformats.org/drawingml/2006/main">
          <a:off x="601929" y="930431"/>
          <a:ext cx="1199265" cy="2173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b="1" dirty="0" err="1" smtClean="0">
              <a:solidFill>
                <a:schemeClr val="tx1"/>
              </a:solidFill>
              <a:latin typeface="HelveticaNeueLT Std"/>
            </a:rPr>
            <a:t>Moyenne</a:t>
          </a:r>
          <a:r>
            <a:rPr lang="de-DE" sz="900" b="1" dirty="0" smtClean="0">
              <a:solidFill>
                <a:schemeClr val="tx1"/>
              </a:solidFill>
              <a:latin typeface="HelveticaNeueLT Std"/>
            </a:rPr>
            <a:t> OCDE</a:t>
          </a:r>
          <a:endParaRPr lang="de-DE" sz="900" b="1" dirty="0">
            <a:solidFill>
              <a:schemeClr val="tx1"/>
            </a:solidFill>
            <a:latin typeface="HelveticaNeueLT Std"/>
          </a:endParaRPr>
        </a:p>
      </cdr:txBody>
    </cdr:sp>
  </cdr:relSizeAnchor>
  <cdr:relSizeAnchor xmlns:cdr="http://schemas.openxmlformats.org/drawingml/2006/chartDrawing">
    <cdr:from>
      <cdr:x>0.54388</cdr:x>
      <cdr:y>0.81945</cdr:y>
    </cdr:from>
    <cdr:to>
      <cdr:x>0.86823</cdr:x>
      <cdr:y>0.90437</cdr:y>
    </cdr:to>
    <cdr:sp macro="" textlink="">
      <cdr:nvSpPr>
        <cdr:cNvPr id="4" name="TextBox 1">
          <a:extLst xmlns:a="http://schemas.openxmlformats.org/drawingml/2006/main">
            <a:ext uri="{FF2B5EF4-FFF2-40B4-BE49-F238E27FC236}">
              <a16:creationId xmlns:a16="http://schemas.microsoft.com/office/drawing/2014/main" id="{34FA8397-51E7-4AA4-9218-7491DF25287D}"/>
            </a:ext>
          </a:extLst>
        </cdr:cNvPr>
        <cdr:cNvSpPr txBox="1"/>
      </cdr:nvSpPr>
      <cdr:spPr>
        <a:xfrm xmlns:a="http://schemas.openxmlformats.org/drawingml/2006/main">
          <a:off x="4320983" y="3176873"/>
          <a:ext cx="2576945" cy="329221"/>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dirty="0"/>
            <a:t>Performance </a:t>
          </a:r>
          <a:r>
            <a:rPr lang="en-US" sz="800" dirty="0" err="1"/>
            <a:t>en</a:t>
          </a:r>
          <a:r>
            <a:rPr lang="en-US" sz="800" dirty="0"/>
            <a:t> sciences </a:t>
          </a:r>
          <a:r>
            <a:rPr lang="en-US" sz="800" b="1" dirty="0" err="1"/>
            <a:t>inférieure</a:t>
          </a:r>
          <a:r>
            <a:rPr lang="en-US" sz="800" b="1" dirty="0"/>
            <a:t> à la </a:t>
          </a:r>
          <a:r>
            <a:rPr lang="en-US" sz="800" b="1" dirty="0" err="1"/>
            <a:t>moyenne</a:t>
          </a:r>
          <a:r>
            <a:rPr lang="en-US" sz="800" b="1" dirty="0"/>
            <a:t> 
</a:t>
          </a:r>
          <a:r>
            <a:rPr lang="en-US" sz="800" dirty="0" err="1"/>
            <a:t>Niveau</a:t>
          </a:r>
          <a:r>
            <a:rPr lang="en-US" sz="800" dirty="0"/>
            <a:t> </a:t>
          </a:r>
          <a:r>
            <a:rPr lang="en-US" sz="800" dirty="0" err="1"/>
            <a:t>d'équité</a:t>
          </a:r>
          <a:r>
            <a:rPr lang="en-US" sz="800" dirty="0"/>
            <a:t> </a:t>
          </a:r>
          <a:r>
            <a:rPr lang="en-US" sz="800" dirty="0" err="1"/>
            <a:t>dans</a:t>
          </a:r>
          <a:r>
            <a:rPr lang="en-US" sz="800" dirty="0"/>
            <a:t> </a:t>
          </a:r>
          <a:r>
            <a:rPr lang="en-US" sz="800" dirty="0" err="1"/>
            <a:t>l'éducation</a:t>
          </a:r>
          <a:r>
            <a:rPr lang="en-US" sz="800" dirty="0"/>
            <a:t> </a:t>
          </a:r>
          <a:r>
            <a:rPr lang="en-US" sz="800" b="1" dirty="0" err="1"/>
            <a:t>supérieur</a:t>
          </a:r>
          <a:r>
            <a:rPr lang="en-US" sz="800" b="1" dirty="0"/>
            <a:t> à la </a:t>
          </a:r>
          <a:r>
            <a:rPr lang="en-US" sz="800" b="1" dirty="0" err="1"/>
            <a:t>moyenne</a:t>
          </a:r>
          <a:r>
            <a:rPr lang="en-US" sz="800" b="1" dirty="0"/>
            <a:t> </a:t>
          </a:r>
          <a:endParaRPr lang="en-US" sz="800" dirty="0"/>
        </a:p>
      </cdr:txBody>
    </cdr:sp>
  </cdr:relSizeAnchor>
  <cdr:relSizeAnchor xmlns:cdr="http://schemas.openxmlformats.org/drawingml/2006/chartDrawing">
    <cdr:from>
      <cdr:x>0.07576</cdr:x>
      <cdr:y>0.81945</cdr:y>
    </cdr:from>
    <cdr:to>
      <cdr:x>0.54388</cdr:x>
      <cdr:y>0.90437</cdr:y>
    </cdr:to>
    <cdr:sp macro="" textlink="">
      <cdr:nvSpPr>
        <cdr:cNvPr id="5" name="TextBox 1">
          <a:extLst xmlns:a="http://schemas.openxmlformats.org/drawingml/2006/main"/>
        </cdr:cNvPr>
        <cdr:cNvSpPr txBox="1"/>
      </cdr:nvSpPr>
      <cdr:spPr>
        <a:xfrm xmlns:a="http://schemas.openxmlformats.org/drawingml/2006/main">
          <a:off x="601929" y="3176873"/>
          <a:ext cx="3719054" cy="329221"/>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t>Performance </a:t>
          </a:r>
          <a:r>
            <a:rPr lang="en-US" sz="900" dirty="0" err="1"/>
            <a:t>en</a:t>
          </a:r>
          <a:r>
            <a:rPr lang="en-US" sz="900" dirty="0"/>
            <a:t> sciences </a:t>
          </a:r>
          <a:r>
            <a:rPr lang="en-US" sz="900" b="1" dirty="0" err="1"/>
            <a:t>inférieure</a:t>
          </a:r>
          <a:r>
            <a:rPr lang="en-US" sz="900" b="1" dirty="0"/>
            <a:t> à la </a:t>
          </a:r>
          <a:r>
            <a:rPr lang="en-US" sz="900" b="1" dirty="0" err="1"/>
            <a:t>moyenne</a:t>
          </a:r>
          <a:r>
            <a:rPr lang="en-US" sz="900" b="1" dirty="0"/>
            <a:t> 
</a:t>
          </a:r>
          <a:r>
            <a:rPr lang="en-US" sz="900" dirty="0" err="1"/>
            <a:t>Niveau</a:t>
          </a:r>
          <a:r>
            <a:rPr lang="en-US" sz="900" dirty="0"/>
            <a:t> </a:t>
          </a:r>
          <a:r>
            <a:rPr lang="en-US" sz="900" dirty="0" err="1"/>
            <a:t>d'équité</a:t>
          </a:r>
          <a:r>
            <a:rPr lang="en-US" sz="900" dirty="0"/>
            <a:t> </a:t>
          </a:r>
          <a:r>
            <a:rPr lang="en-US" sz="900" dirty="0" err="1"/>
            <a:t>dans</a:t>
          </a:r>
          <a:r>
            <a:rPr lang="en-US" sz="900" dirty="0"/>
            <a:t> </a:t>
          </a:r>
          <a:r>
            <a:rPr lang="en-US" sz="900" dirty="0" err="1"/>
            <a:t>l'éducation</a:t>
          </a:r>
          <a:r>
            <a:rPr lang="en-US" sz="900" dirty="0"/>
            <a:t> </a:t>
          </a:r>
          <a:r>
            <a:rPr lang="en-US" sz="900" b="1" dirty="0" err="1"/>
            <a:t>inférieur</a:t>
          </a:r>
          <a:r>
            <a:rPr lang="en-US" sz="900" b="1" dirty="0"/>
            <a:t> à la </a:t>
          </a:r>
          <a:r>
            <a:rPr lang="en-US" sz="900" b="1" dirty="0" err="1"/>
            <a:t>moyenne</a:t>
          </a:r>
          <a:r>
            <a:rPr lang="en-US" sz="900" b="1" dirty="0"/>
            <a:t> </a:t>
          </a:r>
          <a:endParaRPr lang="en-US" sz="900" dirty="0"/>
        </a:p>
      </cdr:txBody>
    </cdr:sp>
  </cdr:relSizeAnchor>
  <cdr:relSizeAnchor xmlns:cdr="http://schemas.openxmlformats.org/drawingml/2006/chartDrawing">
    <cdr:from>
      <cdr:x>0.41271</cdr:x>
      <cdr:y>0.09575</cdr:y>
    </cdr:from>
    <cdr:to>
      <cdr:x>0.4271</cdr:x>
      <cdr:y>0.24389</cdr:y>
    </cdr:to>
    <cdr:sp macro="" textlink="">
      <cdr:nvSpPr>
        <cdr:cNvPr id="7" name="Gerade Verbindung 6"/>
        <cdr:cNvSpPr/>
      </cdr:nvSpPr>
      <cdr:spPr>
        <a:xfrm xmlns:a="http://schemas.openxmlformats.org/drawingml/2006/main" flipH="1" flipV="1">
          <a:off x="3278891" y="365281"/>
          <a:ext cx="114300" cy="565150"/>
        </a:xfrm>
        <a:prstGeom xmlns:a="http://schemas.openxmlformats.org/drawingml/2006/main" prst="line">
          <a:avLst/>
        </a:prstGeom>
        <a:ln xmlns:a="http://schemas.openxmlformats.org/drawingml/2006/main" w="9525">
          <a:solidFill>
            <a:schemeClr val="bg1">
              <a:lumMod val="8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dr:relSizeAnchor xmlns:cdr="http://schemas.openxmlformats.org/drawingml/2006/chartDrawing">
    <cdr:from>
      <cdr:x>0.45107</cdr:x>
      <cdr:y>0.07744</cdr:y>
    </cdr:from>
    <cdr:to>
      <cdr:x>0.47505</cdr:x>
      <cdr:y>0.2813</cdr:y>
    </cdr:to>
    <cdr:sp macro="" textlink="">
      <cdr:nvSpPr>
        <cdr:cNvPr id="8" name="Gerade Verbindung 7"/>
        <cdr:cNvSpPr/>
      </cdr:nvSpPr>
      <cdr:spPr>
        <a:xfrm xmlns:a="http://schemas.openxmlformats.org/drawingml/2006/main" flipV="1">
          <a:off x="3583691" y="295430"/>
          <a:ext cx="190500" cy="777719"/>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8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de-DE"/>
        </a:p>
      </cdr:txBody>
    </cdr:sp>
  </cdr:relSizeAnchor>
  <cdr:relSizeAnchor xmlns:cdr="http://schemas.openxmlformats.org/drawingml/2006/chartDrawing">
    <cdr:from>
      <cdr:x>0.36955</cdr:x>
      <cdr:y>0.0718</cdr:y>
    </cdr:from>
    <cdr:to>
      <cdr:x>0.40791</cdr:x>
      <cdr:y>0.26053</cdr:y>
    </cdr:to>
    <cdr:sp macro="" textlink="">
      <cdr:nvSpPr>
        <cdr:cNvPr id="9" name="Gerade Verbindung 8"/>
        <cdr:cNvSpPr/>
      </cdr:nvSpPr>
      <cdr:spPr>
        <a:xfrm xmlns:a="http://schemas.openxmlformats.org/drawingml/2006/main" flipH="1" flipV="1">
          <a:off x="2935996" y="278356"/>
          <a:ext cx="304762" cy="731675"/>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8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de-DE"/>
        </a:p>
      </cdr:txBody>
    </cdr:sp>
  </cdr:relSizeAnchor>
  <cdr:relSizeAnchor xmlns:cdr="http://schemas.openxmlformats.org/drawingml/2006/chartDrawing">
    <cdr:from>
      <cdr:x>0.51686</cdr:x>
      <cdr:y>0.60493</cdr:y>
    </cdr:from>
    <cdr:to>
      <cdr:x>0.5373</cdr:x>
      <cdr:y>0.8765</cdr:y>
    </cdr:to>
    <cdr:sp macro="" textlink="">
      <cdr:nvSpPr>
        <cdr:cNvPr id="10" name="Textfeld 1"/>
        <cdr:cNvSpPr txBox="1"/>
      </cdr:nvSpPr>
      <cdr:spPr>
        <a:xfrm xmlns:a="http://schemas.openxmlformats.org/drawingml/2006/main" rot="16200000">
          <a:off x="3661144" y="2790435"/>
          <a:ext cx="1052813" cy="1623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b="1" dirty="0" err="1" smtClean="0">
              <a:solidFill>
                <a:schemeClr val="tx1"/>
              </a:solidFill>
              <a:latin typeface="HelveticaNeueLT Std"/>
            </a:rPr>
            <a:t>Moyenne</a:t>
          </a:r>
          <a:r>
            <a:rPr lang="de-DE" sz="900" b="1" dirty="0" smtClean="0">
              <a:solidFill>
                <a:schemeClr val="tx1"/>
              </a:solidFill>
              <a:latin typeface="HelveticaNeueLT Std"/>
            </a:rPr>
            <a:t> OCDE</a:t>
          </a:r>
          <a:endParaRPr lang="de-DE" sz="900" b="1" dirty="0">
            <a:solidFill>
              <a:schemeClr val="tx1"/>
            </a:solidFill>
            <a:latin typeface="HelveticaNeueLT Std"/>
          </a:endParaRPr>
        </a:p>
      </cdr:txBody>
    </cdr:sp>
  </cdr:relSizeAnchor>
</c:userShapes>
</file>

<file path=ppt/drawings/drawing5.xml><?xml version="1.0" encoding="utf-8"?>
<c:userShapes xmlns:c="http://schemas.openxmlformats.org/drawingml/2006/chart">
  <cdr:absSizeAnchor xmlns:cdr="http://schemas.openxmlformats.org/drawingml/2006/chartDrawing">
    <cdr:from>
      <cdr:x>0</cdr:x>
      <cdr:y>0.04348</cdr:y>
    </cdr:from>
    <cdr:ext cx="2441323" cy="277655"/>
    <cdr:sp macro="" textlink="">
      <cdr:nvSpPr>
        <cdr:cNvPr id="502786" name="Text Box 2"/>
        <cdr:cNvSpPr txBox="1">
          <a:spLocks xmlns:a="http://schemas.openxmlformats.org/drawingml/2006/main" noChangeArrowheads="1"/>
        </cdr:cNvSpPr>
      </cdr:nvSpPr>
      <cdr:spPr bwMode="auto">
        <a:xfrm xmlns:a="http://schemas.openxmlformats.org/drawingml/2006/main">
          <a:off x="-179512" y="216024"/>
          <a:ext cx="2441323" cy="2776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l" rtl="0">
            <a:defRPr sz="1000"/>
          </a:pPr>
          <a:r>
            <a:rPr lang="en-US" sz="1200" b="0" i="0" strike="noStrike" baseline="0" dirty="0" err="1">
              <a:solidFill>
                <a:srgbClr val="254061"/>
              </a:solidFill>
              <a:latin typeface="Arial"/>
              <a:cs typeface="Arial"/>
            </a:rPr>
            <a:t>Dépenses</a:t>
          </a:r>
          <a:r>
            <a:rPr lang="en-US" sz="1200" b="0" i="0" strike="noStrike" baseline="0" dirty="0">
              <a:solidFill>
                <a:srgbClr val="254061"/>
              </a:solidFill>
              <a:latin typeface="Arial"/>
              <a:cs typeface="Arial"/>
            </a:rPr>
            <a:t> par </a:t>
          </a:r>
          <a:r>
            <a:rPr lang="en-US" sz="1200" b="0" i="0" strike="noStrike" baseline="0" dirty="0" err="1">
              <a:solidFill>
                <a:srgbClr val="254061"/>
              </a:solidFill>
              <a:latin typeface="Arial"/>
              <a:cs typeface="Arial"/>
            </a:rPr>
            <a:t>élève</a:t>
          </a:r>
          <a:r>
            <a:rPr lang="en-US" sz="1200" b="0" i="0" strike="noStrike" baseline="0" dirty="0">
              <a:solidFill>
                <a:srgbClr val="254061"/>
              </a:solidFill>
              <a:latin typeface="Arial"/>
              <a:cs typeface="Arial"/>
            </a:rPr>
            <a:t> (</a:t>
          </a:r>
          <a:r>
            <a:rPr lang="en-US" sz="1200" b="0" i="0" strike="noStrike" baseline="0" dirty="0" err="1">
              <a:solidFill>
                <a:srgbClr val="254061"/>
              </a:solidFill>
              <a:latin typeface="Arial"/>
              <a:cs typeface="Arial"/>
            </a:rPr>
            <a:t>en</a:t>
          </a:r>
          <a:r>
            <a:rPr lang="en-US" sz="1200" b="0" i="0" strike="noStrike" baseline="0" dirty="0">
              <a:solidFill>
                <a:srgbClr val="254061"/>
              </a:solidFill>
              <a:latin typeface="Arial"/>
              <a:cs typeface="Arial"/>
            </a:rPr>
            <a:t> </a:t>
          </a:r>
          <a:endParaRPr lang="en-US" sz="1200" b="0" i="0" strike="noStrike" baseline="0" dirty="0" smtClean="0">
            <a:solidFill>
              <a:srgbClr val="254061"/>
            </a:solidFill>
            <a:latin typeface="Arial"/>
            <a:cs typeface="Arial"/>
          </a:endParaRPr>
        </a:p>
        <a:p xmlns:a="http://schemas.openxmlformats.org/drawingml/2006/main">
          <a:pPr algn="l" rtl="0">
            <a:defRPr sz="1000"/>
          </a:pPr>
          <a:r>
            <a:rPr lang="en-US" sz="1200" b="0" i="0" strike="noStrike" baseline="0" dirty="0" err="1" smtClean="0">
              <a:solidFill>
                <a:srgbClr val="254061"/>
              </a:solidFill>
              <a:latin typeface="Arial"/>
              <a:cs typeface="Arial"/>
            </a:rPr>
            <a:t>équivalents</a:t>
          </a:r>
          <a:r>
            <a:rPr lang="en-US" sz="1200" b="0" i="0" strike="noStrike" baseline="0" dirty="0" smtClean="0">
              <a:solidFill>
                <a:srgbClr val="254061"/>
              </a:solidFill>
              <a:latin typeface="Arial"/>
              <a:cs typeface="Arial"/>
            </a:rPr>
            <a:t> </a:t>
          </a:r>
          <a:r>
            <a:rPr lang="en-US" sz="1200" b="1" i="0" strike="noStrike" baseline="0" dirty="0" smtClean="0">
              <a:solidFill>
                <a:srgbClr val="254061"/>
              </a:solidFill>
              <a:latin typeface="Arial"/>
              <a:cs typeface="Arial"/>
            </a:rPr>
            <a:t>Euros</a:t>
          </a:r>
          <a:r>
            <a:rPr lang="en-US" sz="1200" b="0" i="0" strike="noStrike" baseline="0" dirty="0" smtClean="0">
              <a:solidFill>
                <a:srgbClr val="254061"/>
              </a:solidFill>
              <a:latin typeface="Arial"/>
              <a:cs typeface="Arial"/>
            </a:rPr>
            <a:t>)</a:t>
          </a:r>
          <a:endParaRPr lang="en-US" sz="1200" b="0" i="0" strike="noStrike" baseline="0" dirty="0">
            <a:solidFill>
              <a:srgbClr val="254061"/>
            </a:solidFill>
            <a:latin typeface="Arial"/>
            <a:cs typeface="Arial"/>
          </a:endParaRPr>
        </a:p>
      </cdr:txBody>
    </cdr:sp>
  </cdr:absSizeAnchor>
  <cdr:absSizeAnchor xmlns:cdr="http://schemas.openxmlformats.org/drawingml/2006/chartDrawing">
    <cdr:from>
      <cdr:x>0</cdr:x>
      <cdr:y>0</cdr:y>
    </cdr:from>
    <cdr:ext cx="29108" cy="16324"/>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absSizeAnchor>
  <cdr:absSizeAnchor xmlns:cdr="http://schemas.openxmlformats.org/drawingml/2006/chartDrawing">
    <cdr:from>
      <cdr:x>0</cdr:x>
      <cdr:y>0</cdr:y>
    </cdr:from>
    <cdr:ext cx="29108" cy="16324"/>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absSizeAnchor>
  <cdr:relSizeAnchor xmlns:cdr="http://schemas.openxmlformats.org/drawingml/2006/chartDrawing">
    <cdr:from>
      <cdr:x>0.12727</cdr:x>
      <cdr:y>0.30435</cdr:y>
    </cdr:from>
    <cdr:to>
      <cdr:x>0.21802</cdr:x>
      <cdr:y>0.39344</cdr:y>
    </cdr:to>
    <cdr:sp macro="" textlink="">
      <cdr:nvSpPr>
        <cdr:cNvPr id="2" name="TextBox 1"/>
        <cdr:cNvSpPr txBox="1"/>
      </cdr:nvSpPr>
      <cdr:spPr>
        <a:xfrm xmlns:a="http://schemas.openxmlformats.org/drawingml/2006/main">
          <a:off x="1008113" y="1512168"/>
          <a:ext cx="718819" cy="4426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dirty="0" smtClean="0">
              <a:solidFill>
                <a:srgbClr val="254061"/>
              </a:solidFill>
              <a:latin typeface="Arial"/>
            </a:rPr>
            <a:t>-</a:t>
          </a:r>
          <a:r>
            <a:rPr lang="en-GB" sz="1200" b="1" dirty="0">
              <a:solidFill>
                <a:srgbClr val="254061"/>
              </a:solidFill>
              <a:latin typeface="Arial"/>
            </a:rPr>
            <a:t>8</a:t>
          </a:r>
          <a:r>
            <a:rPr lang="en-GB" sz="1200" dirty="0" smtClean="0">
              <a:solidFill>
                <a:srgbClr val="254061"/>
              </a:solidFill>
              <a:latin typeface="Arial"/>
            </a:rPr>
            <a:t> </a:t>
          </a:r>
          <a:r>
            <a:rPr lang="en-GB" sz="1200" dirty="0">
              <a:solidFill>
                <a:srgbClr val="254061"/>
              </a:solidFill>
              <a:latin typeface="Arial"/>
            </a:rPr>
            <a:t>%</a:t>
          </a:r>
        </a:p>
      </cdr:txBody>
    </cdr:sp>
  </cdr:relSizeAnchor>
  <cdr:relSizeAnchor xmlns:cdr="http://schemas.openxmlformats.org/drawingml/2006/chartDrawing">
    <cdr:from>
      <cdr:x>0.27273</cdr:x>
      <cdr:y>0.30435</cdr:y>
    </cdr:from>
    <cdr:to>
      <cdr:x>0.36348</cdr:x>
      <cdr:y>0.39344</cdr:y>
    </cdr:to>
    <cdr:sp macro="" textlink="">
      <cdr:nvSpPr>
        <cdr:cNvPr id="8" name="TextBox 1"/>
        <cdr:cNvSpPr txBox="1"/>
      </cdr:nvSpPr>
      <cdr:spPr>
        <a:xfrm xmlns:a="http://schemas.openxmlformats.org/drawingml/2006/main">
          <a:off x="2160241" y="1512168"/>
          <a:ext cx="718820" cy="4426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solidFill>
                <a:srgbClr val="254061"/>
              </a:solidFill>
              <a:latin typeface="Arial"/>
            </a:rPr>
            <a:t>-</a:t>
          </a:r>
          <a:r>
            <a:rPr lang="en-GB" sz="1200" b="1" dirty="0" smtClean="0">
              <a:solidFill>
                <a:srgbClr val="254061"/>
              </a:solidFill>
              <a:latin typeface="Arial"/>
            </a:rPr>
            <a:t>14</a:t>
          </a:r>
          <a:r>
            <a:rPr lang="en-GB" sz="1200" dirty="0" smtClean="0">
              <a:solidFill>
                <a:srgbClr val="254061"/>
              </a:solidFill>
              <a:latin typeface="Arial"/>
            </a:rPr>
            <a:t> </a:t>
          </a:r>
          <a:r>
            <a:rPr lang="en-GB" sz="1200" dirty="0">
              <a:solidFill>
                <a:srgbClr val="254061"/>
              </a:solidFill>
              <a:latin typeface="Arial"/>
            </a:rPr>
            <a:t>%</a:t>
          </a:r>
        </a:p>
      </cdr:txBody>
    </cdr:sp>
  </cdr:relSizeAnchor>
  <cdr:relSizeAnchor xmlns:cdr="http://schemas.openxmlformats.org/drawingml/2006/chartDrawing">
    <cdr:from>
      <cdr:x>0.41988</cdr:x>
      <cdr:y>0.22267</cdr:y>
    </cdr:from>
    <cdr:to>
      <cdr:x>0.51062</cdr:x>
      <cdr:y>0.31177</cdr:y>
    </cdr:to>
    <cdr:sp macro="" textlink="">
      <cdr:nvSpPr>
        <cdr:cNvPr id="11" name="TextBox 1"/>
        <cdr:cNvSpPr txBox="1"/>
      </cdr:nvSpPr>
      <cdr:spPr>
        <a:xfrm xmlns:a="http://schemas.openxmlformats.org/drawingml/2006/main">
          <a:off x="3011488" y="710526"/>
          <a:ext cx="650875" cy="2842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solidFill>
                <a:srgbClr val="254061"/>
              </a:solidFill>
              <a:latin typeface="Arial"/>
            </a:rPr>
            <a:t>+ </a:t>
          </a:r>
          <a:r>
            <a:rPr lang="en-GB" sz="1200" b="1" dirty="0" smtClean="0">
              <a:solidFill>
                <a:srgbClr val="254061"/>
              </a:solidFill>
              <a:latin typeface="Arial"/>
            </a:rPr>
            <a:t>3 </a:t>
          </a:r>
          <a:r>
            <a:rPr lang="en-GB" sz="1200" b="1" dirty="0">
              <a:solidFill>
                <a:srgbClr val="254061"/>
              </a:solidFill>
              <a:latin typeface="Arial"/>
            </a:rPr>
            <a:t>%</a:t>
          </a:r>
        </a:p>
      </cdr:txBody>
    </cdr:sp>
  </cdr:relSizeAnchor>
  <cdr:relSizeAnchor xmlns:cdr="http://schemas.openxmlformats.org/drawingml/2006/chartDrawing">
    <cdr:from>
      <cdr:x>0.56364</cdr:x>
      <cdr:y>0.15942</cdr:y>
    </cdr:from>
    <cdr:to>
      <cdr:x>0.65439</cdr:x>
      <cdr:y>0.24852</cdr:y>
    </cdr:to>
    <cdr:sp macro="" textlink="">
      <cdr:nvSpPr>
        <cdr:cNvPr id="13" name="TextBox 1"/>
        <cdr:cNvSpPr txBox="1"/>
      </cdr:nvSpPr>
      <cdr:spPr>
        <a:xfrm xmlns:a="http://schemas.openxmlformats.org/drawingml/2006/main">
          <a:off x="4464497" y="792088"/>
          <a:ext cx="718820" cy="4426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solidFill>
                <a:srgbClr val="254061"/>
              </a:solidFill>
              <a:latin typeface="Arial"/>
            </a:rPr>
            <a:t>+ </a:t>
          </a:r>
          <a:r>
            <a:rPr lang="en-GB" sz="1200" b="1" dirty="0" smtClean="0">
              <a:solidFill>
                <a:srgbClr val="254061"/>
              </a:solidFill>
              <a:latin typeface="Arial"/>
            </a:rPr>
            <a:t>35 </a:t>
          </a:r>
          <a:r>
            <a:rPr lang="en-GB" sz="1200" b="1" dirty="0">
              <a:solidFill>
                <a:srgbClr val="254061"/>
              </a:solidFill>
              <a:latin typeface="Arial"/>
            </a:rPr>
            <a:t>%</a:t>
          </a:r>
        </a:p>
      </cdr:txBody>
    </cdr:sp>
  </cdr:relSizeAnchor>
  <cdr:relSizeAnchor xmlns:cdr="http://schemas.openxmlformats.org/drawingml/2006/chartDrawing">
    <cdr:from>
      <cdr:x>0.72727</cdr:x>
      <cdr:y>0.05797</cdr:y>
    </cdr:from>
    <cdr:to>
      <cdr:x>0.81802</cdr:x>
      <cdr:y>0.14706</cdr:y>
    </cdr:to>
    <cdr:sp macro="" textlink="">
      <cdr:nvSpPr>
        <cdr:cNvPr id="15" name="TextBox 1"/>
        <cdr:cNvSpPr txBox="1"/>
      </cdr:nvSpPr>
      <cdr:spPr>
        <a:xfrm xmlns:a="http://schemas.openxmlformats.org/drawingml/2006/main">
          <a:off x="5760641" y="288032"/>
          <a:ext cx="718820" cy="4426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solidFill>
                <a:srgbClr val="254061"/>
              </a:solidFill>
              <a:latin typeface="Arial"/>
            </a:rPr>
            <a:t>+ </a:t>
          </a:r>
          <a:r>
            <a:rPr lang="en-GB" sz="1200" b="1" dirty="0" smtClean="0">
              <a:solidFill>
                <a:srgbClr val="254061"/>
              </a:solidFill>
              <a:latin typeface="Arial"/>
            </a:rPr>
            <a:t>3 </a:t>
          </a:r>
          <a:r>
            <a:rPr lang="en-GB" sz="1200" b="1" dirty="0">
              <a:solidFill>
                <a:srgbClr val="254061"/>
              </a:solidFill>
              <a:latin typeface="Arial"/>
            </a:rPr>
            <a:t>%</a:t>
          </a:r>
        </a:p>
      </cdr:txBody>
    </cdr:sp>
  </cdr:relSizeAnchor>
  <cdr:relSizeAnchor xmlns:cdr="http://schemas.openxmlformats.org/drawingml/2006/chartDrawing">
    <cdr:from>
      <cdr:x>0.89022</cdr:x>
      <cdr:y>0.22246</cdr:y>
    </cdr:from>
    <cdr:to>
      <cdr:x>0.98097</cdr:x>
      <cdr:y>0.31156</cdr:y>
    </cdr:to>
    <cdr:sp macro="" textlink="">
      <cdr:nvSpPr>
        <cdr:cNvPr id="16" name="TextBox 1"/>
        <cdr:cNvSpPr txBox="1"/>
      </cdr:nvSpPr>
      <cdr:spPr>
        <a:xfrm xmlns:a="http://schemas.openxmlformats.org/drawingml/2006/main">
          <a:off x="6384925" y="654050"/>
          <a:ext cx="650875" cy="2619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solidFill>
                <a:srgbClr val="254061"/>
              </a:solidFill>
              <a:latin typeface="Arial"/>
            </a:rPr>
            <a:t>+ </a:t>
          </a:r>
          <a:r>
            <a:rPr lang="en-GB" sz="1200" b="1" dirty="0" smtClean="0">
              <a:solidFill>
                <a:srgbClr val="254061"/>
              </a:solidFill>
              <a:latin typeface="Arial"/>
            </a:rPr>
            <a:t>6 </a:t>
          </a:r>
          <a:r>
            <a:rPr lang="en-GB" sz="1200" b="1" dirty="0">
              <a:solidFill>
                <a:srgbClr val="254061"/>
              </a:solidFill>
              <a:latin typeface="Arial"/>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0.04167</cdr:x>
      <cdr:y>0.00333</cdr:y>
    </cdr:from>
    <cdr:to>
      <cdr:x>0.9875</cdr:x>
      <cdr:y>0.09333</cdr:y>
    </cdr:to>
    <cdr:sp macro="" textlink="">
      <cdr:nvSpPr>
        <cdr:cNvPr id="3" name="TextBox 2"/>
        <cdr:cNvSpPr txBox="1"/>
      </cdr:nvSpPr>
      <cdr:spPr>
        <a:xfrm xmlns:a="http://schemas.openxmlformats.org/drawingml/2006/main">
          <a:off x="285750" y="19050"/>
          <a:ext cx="6486525"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a:p>
      </cdr:txBody>
    </cdr:sp>
  </cdr:relSizeAnchor>
</c:userShapes>
</file>

<file path=ppt/drawings/drawing7.xml><?xml version="1.0" encoding="utf-8"?>
<c:userShapes xmlns:c="http://schemas.openxmlformats.org/drawingml/2006/chart">
  <cdr:relSizeAnchor xmlns:cdr="http://schemas.openxmlformats.org/drawingml/2006/chartDrawing">
    <cdr:from>
      <cdr:x>0.00799</cdr:x>
      <cdr:y>0.02669</cdr:y>
    </cdr:from>
    <cdr:to>
      <cdr:x>0.2</cdr:x>
      <cdr:y>0.08696</cdr:y>
    </cdr:to>
    <cdr:sp macro="" textlink="">
      <cdr:nvSpPr>
        <cdr:cNvPr id="3" name="TextBox 2"/>
        <cdr:cNvSpPr txBox="1"/>
      </cdr:nvSpPr>
      <cdr:spPr>
        <a:xfrm xmlns:a="http://schemas.openxmlformats.org/drawingml/2006/main">
          <a:off x="63289" y="132611"/>
          <a:ext cx="1520888" cy="2994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lnSpc>
              <a:spcPts val="700"/>
            </a:lnSpc>
            <a:defRPr sz="800" b="0" i="0" u="none" strike="noStrike" kern="1200" baseline="0">
              <a:solidFill>
                <a:srgbClr val="000000"/>
              </a:solidFill>
              <a:latin typeface="Arial"/>
              <a:ea typeface="Arial"/>
              <a:cs typeface="Arial"/>
            </a:defRPr>
          </a:pPr>
          <a:r>
            <a:rPr lang="en-US" dirty="0" err="1">
              <a:solidFill>
                <a:srgbClr val="254061"/>
              </a:solidFill>
              <a:latin typeface="Arial"/>
            </a:rPr>
            <a:t>Équivalents</a:t>
          </a:r>
          <a:r>
            <a:rPr lang="en-US" dirty="0">
              <a:solidFill>
                <a:srgbClr val="254061"/>
              </a:solidFill>
              <a:latin typeface="Arial"/>
            </a:rPr>
            <a:t> USD </a:t>
          </a:r>
          <a:r>
            <a:rPr lang="en-US" dirty="0" err="1">
              <a:solidFill>
                <a:srgbClr val="254061"/>
              </a:solidFill>
              <a:latin typeface="Arial"/>
            </a:rPr>
            <a:t>convertis</a:t>
          </a:r>
          <a:r>
            <a:rPr lang="en-US" dirty="0">
              <a:solidFill>
                <a:srgbClr val="254061"/>
              </a:solidFill>
              <a:latin typeface="Arial"/>
            </a:rPr>
            <a:t> </a:t>
          </a:r>
          <a:endParaRPr lang="en-US" dirty="0" smtClean="0">
            <a:solidFill>
              <a:srgbClr val="254061"/>
            </a:solidFill>
            <a:latin typeface="Arial"/>
          </a:endParaRPr>
        </a:p>
        <a:p xmlns:a="http://schemas.openxmlformats.org/drawingml/2006/main">
          <a:pPr algn="l" rtl="0">
            <a:lnSpc>
              <a:spcPts val="700"/>
            </a:lnSpc>
            <a:defRPr sz="800" b="0" i="0" u="none" strike="noStrike" kern="1200" baseline="0">
              <a:solidFill>
                <a:srgbClr val="000000"/>
              </a:solidFill>
              <a:latin typeface="Arial"/>
              <a:ea typeface="Arial"/>
              <a:cs typeface="Arial"/>
            </a:defRPr>
          </a:pPr>
          <a:r>
            <a:rPr lang="en-US" dirty="0" smtClean="0">
              <a:solidFill>
                <a:srgbClr val="254061"/>
              </a:solidFill>
              <a:latin typeface="Arial"/>
            </a:rPr>
            <a:t>sur </a:t>
          </a:r>
          <a:r>
            <a:rPr lang="en-US" dirty="0">
              <a:solidFill>
                <a:srgbClr val="254061"/>
              </a:solidFill>
              <a:latin typeface="Arial"/>
            </a:rPr>
            <a:t>la base des PPA</a:t>
          </a:r>
        </a:p>
      </cdr:txBody>
    </cdr:sp>
  </cdr:relSizeAnchor>
  <cdr:relSizeAnchor xmlns:cdr="http://schemas.openxmlformats.org/drawingml/2006/chartDrawing">
    <cdr:from>
      <cdr:x>0.00502</cdr:x>
      <cdr:y>0.0293</cdr:y>
    </cdr:from>
    <cdr:to>
      <cdr:x>0.15318</cdr:x>
      <cdr:y>0.12104</cdr:y>
    </cdr:to>
    <cdr:sp macro="" textlink="">
      <cdr:nvSpPr>
        <cdr:cNvPr id="5" name="TextBox 1"/>
        <cdr:cNvSpPr txBox="1"/>
      </cdr:nvSpPr>
      <cdr:spPr>
        <a:xfrm xmlns:a="http://schemas.openxmlformats.org/drawingml/2006/main">
          <a:off x="40033" y="112399"/>
          <a:ext cx="1181547" cy="351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a:p>
      </cdr:txBody>
    </cdr:sp>
  </cdr:relSizeAnchor>
  <cdr:relSizeAnchor xmlns:cdr="http://schemas.openxmlformats.org/drawingml/2006/chartDrawing">
    <cdr:from>
      <cdr:x>0</cdr:x>
      <cdr:y>0.69711</cdr:y>
    </cdr:from>
    <cdr:to>
      <cdr:x>0.96106</cdr:x>
      <cdr:y>1</cdr:y>
    </cdr:to>
    <cdr:sp macro="" textlink="">
      <cdr:nvSpPr>
        <cdr:cNvPr id="9" name="Footnote"/>
        <cdr:cNvSpPr txBox="1"/>
      </cdr:nvSpPr>
      <cdr:spPr>
        <a:xfrm xmlns:a="http://schemas.openxmlformats.org/drawingml/2006/main">
          <a:off x="0" y="3435445"/>
          <a:ext cx="8649604" cy="14926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sz="80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0.56667</cdr:x>
      <cdr:y>0.50542</cdr:y>
    </cdr:from>
    <cdr:to>
      <cdr:x>0.8837</cdr:x>
      <cdr:y>0.58965</cdr:y>
    </cdr:to>
    <cdr:sp macro="" textlink="">
      <cdr:nvSpPr>
        <cdr:cNvPr id="9" name="TextBox 1">
          <a:extLst xmlns:a="http://schemas.openxmlformats.org/drawingml/2006/main"/>
        </cdr:cNvPr>
        <cdr:cNvSpPr txBox="1"/>
      </cdr:nvSpPr>
      <cdr:spPr>
        <a:xfrm xmlns:a="http://schemas.openxmlformats.org/drawingml/2006/main">
          <a:off x="4676343" y="1852686"/>
          <a:ext cx="2616226" cy="308756"/>
        </a:xfrm>
        <a:prstGeom xmlns:a="http://schemas.openxmlformats.org/drawingml/2006/main" prst="rect">
          <a:avLst/>
        </a:prstGeom>
        <a:solidFill xmlns:a="http://schemas.openxmlformats.org/drawingml/2006/main">
          <a:schemeClr val="bg1"/>
        </a:solidFill>
        <a:ln xmlns:a="http://schemas.openxmlformats.org/drawingml/2006/main">
          <a:solidFill>
            <a:schemeClr val="tx1">
              <a:lumMod val="75000"/>
              <a:lumOff val="25000"/>
            </a:schemeClr>
          </a:solidFill>
        </a:ln>
      </cdr:spPr>
      <cdr:txBody>
        <a:bodyPr xmlns:a="http://schemas.openxmlformats.org/drawingml/2006/main" wrap="square" rtlCol="0" anchor="ct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pPr algn="ctr"/>
          <a:r>
            <a:rPr lang="en-GB" sz="800" dirty="0">
              <a:latin typeface="HelveticaNeueLT Std"/>
            </a:rPr>
            <a:t>Les </a:t>
          </a:r>
          <a:r>
            <a:rPr lang="en-GB" sz="800" dirty="0" err="1">
              <a:latin typeface="HelveticaNeueLT Std"/>
            </a:rPr>
            <a:t>élèves</a:t>
          </a:r>
          <a:r>
            <a:rPr lang="en-GB" sz="800" dirty="0">
              <a:latin typeface="HelveticaNeueLT Std"/>
            </a:rPr>
            <a:t> </a:t>
          </a:r>
          <a:r>
            <a:rPr lang="en-GB" sz="800" dirty="0" err="1">
              <a:latin typeface="HelveticaNeueLT Std"/>
            </a:rPr>
            <a:t>en</a:t>
          </a:r>
          <a:r>
            <a:rPr lang="en-GB" sz="800" dirty="0">
              <a:latin typeface="HelveticaNeueLT Std"/>
            </a:rPr>
            <a:t> </a:t>
          </a:r>
          <a:r>
            <a:rPr lang="en-GB" sz="800" dirty="0" err="1">
              <a:latin typeface="HelveticaNeueLT Std"/>
            </a:rPr>
            <a:t>fillières</a:t>
          </a:r>
          <a:r>
            <a:rPr lang="en-GB" sz="800" dirty="0">
              <a:latin typeface="HelveticaNeueLT Std"/>
            </a:rPr>
            <a:t> </a:t>
          </a:r>
          <a:r>
            <a:rPr lang="en-GB" sz="800" dirty="0" err="1">
              <a:latin typeface="HelveticaNeueLT Std"/>
            </a:rPr>
            <a:t>professionnelles</a:t>
          </a:r>
          <a:r>
            <a:rPr lang="en-GB" sz="800" dirty="0">
              <a:latin typeface="HelveticaNeueLT Std"/>
            </a:rPr>
            <a:t> </a:t>
          </a:r>
          <a:r>
            <a:rPr lang="en-GB" sz="800" dirty="0" err="1">
              <a:latin typeface="HelveticaNeueLT Std"/>
            </a:rPr>
            <a:t>obtiennent</a:t>
          </a:r>
          <a:endParaRPr lang="en-GB" sz="800" dirty="0">
            <a:latin typeface="HelveticaNeueLT Std"/>
          </a:endParaRPr>
        </a:p>
        <a:p xmlns:a="http://schemas.openxmlformats.org/drawingml/2006/main">
          <a:pPr algn="ctr"/>
          <a:r>
            <a:rPr lang="en-GB" sz="800" dirty="0">
              <a:latin typeface="HelveticaNeueLT Std"/>
            </a:rPr>
            <a:t> des </a:t>
          </a:r>
          <a:r>
            <a:rPr lang="en-GB" sz="800" dirty="0" err="1">
              <a:latin typeface="HelveticaNeueLT Std"/>
            </a:rPr>
            <a:t>résultats</a:t>
          </a:r>
          <a:r>
            <a:rPr lang="en-GB" sz="800" dirty="0">
              <a:latin typeface="HelveticaNeueLT Std"/>
            </a:rPr>
            <a:t> </a:t>
          </a:r>
          <a:r>
            <a:rPr lang="en-GB" sz="800" b="1" dirty="0" err="1">
              <a:latin typeface="HelveticaNeueLT Std"/>
            </a:rPr>
            <a:t>inférieurs</a:t>
          </a:r>
          <a:r>
            <a:rPr lang="en-GB" sz="800" dirty="0">
              <a:latin typeface="HelveticaNeueLT Std"/>
            </a:rPr>
            <a:t> </a:t>
          </a:r>
          <a:r>
            <a:rPr lang="en-GB" sz="800" dirty="0" err="1">
              <a:latin typeface="HelveticaNeueLT Std"/>
            </a:rPr>
            <a:t>en</a:t>
          </a:r>
          <a:r>
            <a:rPr lang="en-GB" sz="800" dirty="0">
              <a:latin typeface="HelveticaNeueLT Std"/>
            </a:rPr>
            <a:t> </a:t>
          </a:r>
          <a:r>
            <a:rPr lang="en-GB" sz="800" dirty="0" smtClean="0">
              <a:latin typeface="HelveticaNeueLT Std"/>
            </a:rPr>
            <a:t>sciences</a:t>
          </a:r>
          <a:endParaRPr lang="en-GB" sz="800" dirty="0">
            <a:latin typeface="HelveticaNeueLT Std"/>
          </a:endParaRPr>
        </a:p>
      </cdr:txBody>
    </cdr:sp>
  </cdr:relSizeAnchor>
  <cdr:relSizeAnchor xmlns:cdr="http://schemas.openxmlformats.org/drawingml/2006/chartDrawing">
    <cdr:from>
      <cdr:x>0.55415</cdr:x>
      <cdr:y>0.1143</cdr:y>
    </cdr:from>
    <cdr:to>
      <cdr:x>0.84535</cdr:x>
      <cdr:y>0.19853</cdr:y>
    </cdr:to>
    <cdr:sp macro="" textlink="">
      <cdr:nvSpPr>
        <cdr:cNvPr id="10" name="TextBox 1">
          <a:extLst xmlns:a="http://schemas.openxmlformats.org/drawingml/2006/main"/>
        </cdr:cNvPr>
        <cdr:cNvSpPr txBox="1"/>
      </cdr:nvSpPr>
      <cdr:spPr>
        <a:xfrm xmlns:a="http://schemas.openxmlformats.org/drawingml/2006/main">
          <a:off x="4572985" y="418970"/>
          <a:ext cx="2403070" cy="308757"/>
        </a:xfrm>
        <a:prstGeom xmlns:a="http://schemas.openxmlformats.org/drawingml/2006/main" prst="rect">
          <a:avLst/>
        </a:prstGeom>
        <a:solidFill xmlns:a="http://schemas.openxmlformats.org/drawingml/2006/main">
          <a:schemeClr val="bg1"/>
        </a:solidFill>
        <a:ln xmlns:a="http://schemas.openxmlformats.org/drawingml/2006/main">
          <a:solidFill>
            <a:schemeClr val="tx1">
              <a:lumMod val="75000"/>
              <a:lumOff val="25000"/>
            </a:schemeClr>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dirty="0">
              <a:latin typeface="HelveticaNeueLT Std"/>
            </a:rPr>
            <a:t>Les </a:t>
          </a:r>
          <a:r>
            <a:rPr lang="en-GB" sz="800" dirty="0" err="1">
              <a:latin typeface="HelveticaNeueLT Std"/>
            </a:rPr>
            <a:t>élèves</a:t>
          </a:r>
          <a:r>
            <a:rPr lang="en-GB" sz="800" dirty="0">
              <a:latin typeface="HelveticaNeueLT Std"/>
            </a:rPr>
            <a:t> </a:t>
          </a:r>
          <a:r>
            <a:rPr lang="en-GB" sz="800" dirty="0" err="1">
              <a:latin typeface="HelveticaNeueLT Std"/>
            </a:rPr>
            <a:t>en</a:t>
          </a:r>
          <a:r>
            <a:rPr lang="en-GB" sz="800" dirty="0">
              <a:latin typeface="HelveticaNeueLT Std"/>
            </a:rPr>
            <a:t> </a:t>
          </a:r>
          <a:r>
            <a:rPr lang="en-GB" sz="800" dirty="0" err="1">
              <a:latin typeface="HelveticaNeueLT Std"/>
            </a:rPr>
            <a:t>fillières</a:t>
          </a:r>
          <a:r>
            <a:rPr lang="en-GB" sz="800" dirty="0">
              <a:latin typeface="HelveticaNeueLT Std"/>
            </a:rPr>
            <a:t> </a:t>
          </a:r>
          <a:r>
            <a:rPr lang="en-GB" sz="800" dirty="0" err="1">
              <a:latin typeface="HelveticaNeueLT Std"/>
            </a:rPr>
            <a:t>professionnelles</a:t>
          </a:r>
          <a:r>
            <a:rPr lang="en-GB" sz="800" dirty="0">
              <a:latin typeface="HelveticaNeueLT Std"/>
            </a:rPr>
            <a:t> </a:t>
          </a:r>
          <a:r>
            <a:rPr lang="en-GB" sz="800" dirty="0" err="1">
              <a:latin typeface="HelveticaNeueLT Std"/>
            </a:rPr>
            <a:t>obtiennent</a:t>
          </a:r>
          <a:r>
            <a:rPr lang="en-GB" sz="800" dirty="0">
              <a:latin typeface="HelveticaNeueLT Std"/>
            </a:rPr>
            <a:t> des </a:t>
          </a:r>
          <a:r>
            <a:rPr lang="en-GB" sz="800" dirty="0" err="1">
              <a:latin typeface="HelveticaNeueLT Std"/>
            </a:rPr>
            <a:t>résultats</a:t>
          </a:r>
          <a:r>
            <a:rPr lang="en-GB" sz="800" dirty="0">
              <a:latin typeface="HelveticaNeueLT Std"/>
            </a:rPr>
            <a:t> </a:t>
          </a:r>
          <a:r>
            <a:rPr lang="en-GB" sz="800" b="1" dirty="0" err="1">
              <a:latin typeface="HelveticaNeueLT Std"/>
            </a:rPr>
            <a:t>supérieurs</a:t>
          </a:r>
          <a:r>
            <a:rPr lang="en-GB" sz="800" dirty="0">
              <a:latin typeface="HelveticaNeueLT Std"/>
            </a:rPr>
            <a:t> </a:t>
          </a:r>
          <a:r>
            <a:rPr lang="en-GB" sz="800" dirty="0" err="1">
              <a:latin typeface="HelveticaNeueLT Std"/>
            </a:rPr>
            <a:t>en</a:t>
          </a:r>
          <a:r>
            <a:rPr lang="en-GB" sz="800" dirty="0">
              <a:latin typeface="HelveticaNeueLT Std"/>
            </a:rPr>
            <a:t> </a:t>
          </a:r>
          <a:r>
            <a:rPr lang="en-GB" sz="800" dirty="0" smtClean="0">
              <a:latin typeface="HelveticaNeueLT Std"/>
            </a:rPr>
            <a:t>sciences</a:t>
          </a:r>
          <a:endParaRPr lang="en-GB" sz="800" dirty="0">
            <a:latin typeface="HelveticaNeueLT Std"/>
          </a:endParaRPr>
        </a:p>
      </cdr:txBody>
    </cdr:sp>
  </cdr:relSizeAnchor>
</c:userShapes>
</file>

<file path=ppt/drawings/drawing9.xml><?xml version="1.0" encoding="utf-8"?>
<c:userShapes xmlns:c="http://schemas.openxmlformats.org/drawingml/2006/chart">
  <cdr:absSizeAnchor xmlns:cdr="http://schemas.openxmlformats.org/drawingml/2006/chartDrawing">
    <cdr:from>
      <cdr:x>0.01603</cdr:x>
      <cdr:y>0.02459</cdr:y>
    </cdr:from>
    <cdr:ext cx="333372" cy="200035"/>
    <cdr:sp macro="" textlink="">
      <cdr:nvSpPr>
        <cdr:cNvPr id="2" name="TextBox 1"/>
        <cdr:cNvSpPr txBox="1"/>
      </cdr:nvSpPr>
      <cdr:spPr>
        <a:xfrm xmlns:a="http://schemas.openxmlformats.org/drawingml/2006/main">
          <a:off x="109539" y="85725"/>
          <a:ext cx="33337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a:p>
      </cdr:txBody>
    </cdr:sp>
  </cdr:absSizeAnchor>
  <cdr:absSizeAnchor xmlns:cdr="http://schemas.openxmlformats.org/drawingml/2006/chartDrawing">
    <cdr:from>
      <cdr:x>0.00348</cdr:x>
      <cdr:y>0.02186</cdr:y>
    </cdr:from>
    <cdr:ext cx="323872" cy="285760"/>
    <cdr:sp macro="" textlink="">
      <cdr:nvSpPr>
        <cdr:cNvPr id="3" name="TextBox 2"/>
        <cdr:cNvSpPr txBox="1"/>
      </cdr:nvSpPr>
      <cdr:spPr>
        <a:xfrm xmlns:a="http://schemas.openxmlformats.org/drawingml/2006/main">
          <a:off x="23815" y="76200"/>
          <a:ext cx="3238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a:solidFill>
                <a:srgbClr val="254061"/>
              </a:solidFill>
              <a:latin typeface="Arial"/>
            </a:rPr>
            <a:t>%</a:t>
          </a:r>
        </a:p>
      </cdr:txBody>
    </cdr:sp>
  </cdr:abs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CBD09D-D78D-496B-8B75-449691DFEA65}" type="datetimeFigureOut">
              <a:rPr lang="ko-KR" altLang="en-US" smtClean="0"/>
              <a:pPr/>
              <a:t>2018-11-21</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DADDF-5610-48CC-9E3F-8516FC2C3D29}" type="slidenum">
              <a:rPr lang="ko-KR" altLang="en-US" smtClean="0"/>
              <a:pPr/>
              <a:t>‹#›</a:t>
            </a:fld>
            <a:endParaRPr lang="ko-KR" altLang="en-US"/>
          </a:p>
        </p:txBody>
      </p:sp>
    </p:spTree>
    <p:extLst>
      <p:ext uri="{BB962C8B-B14F-4D97-AF65-F5344CB8AC3E}">
        <p14:creationId xmlns:p14="http://schemas.microsoft.com/office/powerpoint/2010/main" val="360510078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u="dbl" kern="1200" dirty="0" smtClean="0">
                <a:solidFill>
                  <a:schemeClr val="tx1"/>
                </a:solidFill>
                <a:effectLst/>
                <a:latin typeface="+mn-lt"/>
                <a:ea typeface="+mn-ea"/>
                <a:cs typeface="+mn-cs"/>
              </a:rPr>
              <a:t>(2) Here are</a:t>
            </a:r>
            <a:r>
              <a:rPr lang="en-GB" sz="1200" kern="1200" dirty="0" smtClean="0">
                <a:solidFill>
                  <a:schemeClr val="tx1"/>
                </a:solidFill>
                <a:effectLst/>
                <a:latin typeface="+mn-lt"/>
                <a:ea typeface="+mn-ea"/>
                <a:cs typeface="+mn-cs"/>
              </a:rPr>
              <a:t> some results.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first thing we found is that what people know and what they do with what they know has a major impact on their life chances. </a:t>
            </a:r>
          </a:p>
          <a:p>
            <a:r>
              <a:rPr lang="en-GB" sz="1200" kern="1200" dirty="0" smtClean="0">
                <a:solidFill>
                  <a:schemeClr val="tx1"/>
                </a:solidFill>
                <a:effectLst/>
                <a:latin typeface="+mn-lt"/>
                <a:ea typeface="+mn-ea"/>
                <a:cs typeface="+mn-cs"/>
              </a:rPr>
              <a:t> </a:t>
            </a:r>
          </a:p>
          <a:p>
            <a:r>
              <a:rPr lang="en-GB" sz="1200" u="dbl" kern="1200" dirty="0" smtClean="0">
                <a:solidFill>
                  <a:schemeClr val="tx1"/>
                </a:solidFill>
                <a:effectLst/>
                <a:latin typeface="+mn-lt"/>
                <a:ea typeface="+mn-ea"/>
                <a:cs typeface="+mn-cs"/>
              </a:rPr>
              <a:t>You see</a:t>
            </a:r>
            <a:r>
              <a:rPr lang="en-GB" sz="1200" kern="1200" dirty="0" smtClean="0">
                <a:solidFill>
                  <a:schemeClr val="tx1"/>
                </a:solidFill>
                <a:effectLst/>
                <a:latin typeface="+mn-lt"/>
                <a:ea typeface="+mn-ea"/>
                <a:cs typeface="+mn-cs"/>
              </a:rPr>
              <a:t> that highly skilled adults are twice as likely to be employed and almost three-times more likely to earn an above-median salary than poorly skilled adults. In short, poor skills severely limit people’s access to better-paying and more-rewarding jobs.</a:t>
            </a:r>
          </a:p>
          <a:p>
            <a:r>
              <a:rPr lang="en-GB" sz="1200" kern="1200" dirty="0" smtClean="0">
                <a:solidFill>
                  <a:schemeClr val="tx1"/>
                </a:solidFill>
                <a:effectLst/>
                <a:latin typeface="+mn-lt"/>
                <a:ea typeface="+mn-ea"/>
                <a:cs typeface="+mn-cs"/>
              </a:rPr>
              <a:t> </a:t>
            </a:r>
          </a:p>
          <a:p>
            <a:r>
              <a:rPr lang="en-GB" sz="1200" u="dbl" kern="1200" dirty="0" smtClean="0">
                <a:solidFill>
                  <a:schemeClr val="tx1"/>
                </a:solidFill>
                <a:effectLst/>
                <a:latin typeface="+mn-lt"/>
                <a:ea typeface="+mn-ea"/>
                <a:cs typeface="+mn-cs"/>
              </a:rPr>
              <a:t>Highly skilled</a:t>
            </a:r>
            <a:r>
              <a:rPr lang="en-GB" sz="1200" kern="1200" dirty="0" smtClean="0">
                <a:solidFill>
                  <a:schemeClr val="tx1"/>
                </a:solidFill>
                <a:effectLst/>
                <a:latin typeface="+mn-lt"/>
                <a:ea typeface="+mn-ea"/>
                <a:cs typeface="+mn-cs"/>
              </a:rPr>
              <a:t> people are also more likely to volunteer, and they see themselves as actors rather than as objects of political process.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People with better skills are even more likely to </a:t>
            </a:r>
            <a:r>
              <a:rPr lang="en-GB" sz="1200" u="dbl" kern="1200" dirty="0" smtClean="0">
                <a:solidFill>
                  <a:schemeClr val="tx1"/>
                </a:solidFill>
                <a:effectLst/>
                <a:latin typeface="+mn-lt"/>
                <a:ea typeface="+mn-ea"/>
                <a:cs typeface="+mn-cs"/>
              </a:rPr>
              <a:t>trust others</a:t>
            </a:r>
            <a:r>
              <a:rPr lang="en-GB" sz="1200" kern="1200" dirty="0" smtClean="0">
                <a:solidFill>
                  <a:schemeClr val="tx1"/>
                </a:solidFill>
                <a:effectLst/>
                <a:latin typeface="+mn-lt"/>
                <a:ea typeface="+mn-ea"/>
                <a:cs typeface="+mn-cs"/>
              </a:rPr>
              <a:t>, so trust isn’t just about how you were brought up or about the people with whom you live, it closely relates to your skills. And that tells us that we can do something about trust by giving people the right skills. And that’s important, because without trust in public institutions, public support for ambitious and innovative policies is hard to mobilise, particularly where we ask people to make short-term sacrifices for long-term benefits. Without trust, citizens and businesses also avoid taking risks, and delay decisions on investment and innovation that are so important.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 in the end, fairness, integrity and inclusiveness in public policy all hinge on the skills of citizens.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916AE7E-CD86-4B96-98A4-9E4F50781D86}"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34237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L’enquête PISA ne cherche pas simplement à évaluer la faculté des élèves à reproduire ce qu’ils ont appris, mais vise aussi à déterminer dans quelle mesure ils sont capables de se livrer à des extrapolations à partir de ce qu’ils ont appris et d’utiliser leurs connaissances dans des situations qui ne leur sont pas familières, qu’elles soient ou non en rapport avec l’école. </a:t>
            </a:r>
            <a:endParaRPr lang="en-GB" dirty="0"/>
          </a:p>
        </p:txBody>
      </p:sp>
      <p:sp>
        <p:nvSpPr>
          <p:cNvPr id="4" name="Slide Number Placeholder 3"/>
          <p:cNvSpPr>
            <a:spLocks noGrp="1"/>
          </p:cNvSpPr>
          <p:nvPr>
            <p:ph type="sldNum" sz="quarter" idx="10"/>
          </p:nvPr>
        </p:nvSpPr>
        <p:spPr/>
        <p:txBody>
          <a:bodyPr/>
          <a:lstStyle/>
          <a:p>
            <a:fld id="{E457A4BC-5347-40DF-8CB7-B27E4ECEA6FC}" type="slidenum">
              <a:rPr lang="de-DE" smtClean="0"/>
              <a:t>6</a:t>
            </a:fld>
            <a:endParaRPr lang="de-DE"/>
          </a:p>
        </p:txBody>
      </p:sp>
    </p:spTree>
    <p:extLst>
      <p:ext uri="{BB962C8B-B14F-4D97-AF65-F5344CB8AC3E}">
        <p14:creationId xmlns:p14="http://schemas.microsoft.com/office/powerpoint/2010/main" val="384865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57A4BC-5347-40DF-8CB7-B27E4ECEA6FC}" type="slidenum">
              <a:rPr lang="de-DE" smtClean="0"/>
              <a:pPr/>
              <a:t>7</a:t>
            </a:fld>
            <a:endParaRPr lang="de-DE"/>
          </a:p>
        </p:txBody>
      </p:sp>
    </p:spTree>
    <p:extLst>
      <p:ext uri="{BB962C8B-B14F-4D97-AF65-F5344CB8AC3E}">
        <p14:creationId xmlns:p14="http://schemas.microsoft.com/office/powerpoint/2010/main" val="83373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AD644-F3CF-494C-BD32-BCF09FB97BD7}" type="slidenum">
              <a:rPr lang="ko-KR" altLang="en-US" smtClean="0"/>
              <a:pPr/>
              <a:t>14</a:t>
            </a:fld>
            <a:endParaRPr lang="ko-KR" altLang="en-US"/>
          </a:p>
        </p:txBody>
      </p:sp>
    </p:spTree>
    <p:extLst>
      <p:ext uri="{BB962C8B-B14F-4D97-AF65-F5344CB8AC3E}">
        <p14:creationId xmlns:p14="http://schemas.microsoft.com/office/powerpoint/2010/main" val="196618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BEEF35-2ACB-486D-BC80-775C546A08B0}" type="slidenum">
              <a:rPr lang="en-GB" smtClean="0"/>
              <a:t>16</a:t>
            </a:fld>
            <a:endParaRPr lang="en-GB"/>
          </a:p>
        </p:txBody>
      </p:sp>
    </p:spTree>
    <p:extLst>
      <p:ext uri="{BB962C8B-B14F-4D97-AF65-F5344CB8AC3E}">
        <p14:creationId xmlns:p14="http://schemas.microsoft.com/office/powerpoint/2010/main" val="275388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AD644-F3CF-494C-BD32-BCF09FB97BD7}" type="slidenum">
              <a:rPr lang="ko-KR" altLang="en-US" smtClean="0"/>
              <a:pPr/>
              <a:t>17</a:t>
            </a:fld>
            <a:endParaRPr lang="ko-KR" altLang="en-US"/>
          </a:p>
        </p:txBody>
      </p:sp>
    </p:spTree>
    <p:extLst>
      <p:ext uri="{BB962C8B-B14F-4D97-AF65-F5344CB8AC3E}">
        <p14:creationId xmlns:p14="http://schemas.microsoft.com/office/powerpoint/2010/main" val="196618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43000" y="685800"/>
            <a:ext cx="4572000" cy="3429000"/>
          </a:xfrm>
        </p:spPr>
      </p:sp>
      <p:sp>
        <p:nvSpPr>
          <p:cNvPr id="3" name="슬라이드 노트 개체 틀 2"/>
          <p:cNvSpPr>
            <a:spLocks noGrp="1"/>
          </p:cNvSpPr>
          <p:nvPr>
            <p:ph type="body" idx="1"/>
          </p:nvPr>
        </p:nvSpPr>
        <p:spPr/>
        <p:txBody>
          <a:bodyPr>
            <a:normAutofit/>
          </a:bodyPr>
          <a:lstStyle/>
          <a:p>
            <a:r>
              <a:rPr lang="en-US" altLang="ko-KR" smtClean="0"/>
              <a:t>Figure 2.4</a:t>
            </a:r>
            <a:endParaRPr lang="ko-KR" altLang="en-US" dirty="0"/>
          </a:p>
        </p:txBody>
      </p:sp>
      <p:sp>
        <p:nvSpPr>
          <p:cNvPr id="4" name="슬라이드 번호 개체 틀 3"/>
          <p:cNvSpPr>
            <a:spLocks noGrp="1"/>
          </p:cNvSpPr>
          <p:nvPr>
            <p:ph type="sldNum" sz="quarter" idx="10"/>
          </p:nvPr>
        </p:nvSpPr>
        <p:spPr/>
        <p:txBody>
          <a:bodyPr/>
          <a:lstStyle/>
          <a:p>
            <a:fld id="{B76AD644-F3CF-494C-BD32-BCF09FB97BD7}" type="slidenum">
              <a:rPr lang="ko-KR" altLang="en-US" smtClean="0"/>
              <a:pPr/>
              <a:t>24</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EDADDF-5610-48CC-9E3F-8516FC2C3D29}" type="slidenum">
              <a:rPr lang="ko-KR" altLang="en-US" smtClean="0"/>
              <a:pPr/>
              <a:t>27</a:t>
            </a:fld>
            <a:endParaRPr lang="ko-KR" altLang="en-US"/>
          </a:p>
        </p:txBody>
      </p:sp>
    </p:spTree>
    <p:extLst>
      <p:ext uri="{BB962C8B-B14F-4D97-AF65-F5344CB8AC3E}">
        <p14:creationId xmlns:p14="http://schemas.microsoft.com/office/powerpoint/2010/main" val="2822367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6AD644-F3CF-494C-BD32-BCF09FB97BD7}" type="slidenum">
              <a:rPr lang="ko-KR" altLang="en-US" smtClean="0"/>
              <a:pPr/>
              <a:t>34</a:t>
            </a:fld>
            <a:endParaRPr lang="ko-KR" altLang="en-US"/>
          </a:p>
        </p:txBody>
      </p:sp>
    </p:spTree>
    <p:extLst>
      <p:ext uri="{BB962C8B-B14F-4D97-AF65-F5344CB8AC3E}">
        <p14:creationId xmlns:p14="http://schemas.microsoft.com/office/powerpoint/2010/main" val="1966186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13.xml"/><Relationship Id="rId5" Type="http://schemas.openxmlformats.org/officeDocument/2006/relationships/image" Target="../media/image4.png"/><Relationship Id="rId4" Type="http://schemas.openxmlformats.org/officeDocument/2006/relationships/image" Target="../media/image30.jpeg"/></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7.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2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jpe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제목 슬라이드">
    <p:spTree>
      <p:nvGrpSpPr>
        <p:cNvPr id="1" name=""/>
        <p:cNvGrpSpPr/>
        <p:nvPr/>
      </p:nvGrpSpPr>
      <p:grpSpPr>
        <a:xfrm>
          <a:off x="0" y="0"/>
          <a:ext cx="0" cy="0"/>
          <a:chOff x="0" y="0"/>
          <a:chExt cx="0" cy="0"/>
        </a:xfrm>
      </p:grpSpPr>
      <p:pic>
        <p:nvPicPr>
          <p:cNvPr id="7" name="Picture 3" descr="C:\Users\hanskys\Desktop\EDU\pisa presentation\usb files\GettyImages_145629557.jpg"/>
          <p:cNvPicPr>
            <a:picLocks noChangeAspect="1" noChangeArrowheads="1"/>
          </p:cNvPicPr>
          <p:nvPr/>
        </p:nvPicPr>
        <p:blipFill>
          <a:blip r:embed="rId2" cstate="print"/>
          <a:srcRect b="9658"/>
          <a:stretch>
            <a:fillRect/>
          </a:stretch>
        </p:blipFill>
        <p:spPr bwMode="auto">
          <a:xfrm>
            <a:off x="3270470" y="4581128"/>
            <a:ext cx="3783670" cy="2276872"/>
          </a:xfrm>
          <a:prstGeom prst="rect">
            <a:avLst/>
          </a:prstGeom>
          <a:noFill/>
        </p:spPr>
      </p:pic>
      <p:sp>
        <p:nvSpPr>
          <p:cNvPr id="8" name="Rectangle 40"/>
          <p:cNvSpPr/>
          <p:nvPr/>
        </p:nvSpPr>
        <p:spPr>
          <a:xfrm rot="16200000">
            <a:off x="2519772" y="5481228"/>
            <a:ext cx="2232248" cy="576064"/>
          </a:xfrm>
          <a:prstGeom prst="rect">
            <a:avLst/>
          </a:prstGeom>
          <a:gradFill flip="none" rotWithShape="1">
            <a:gsLst>
              <a:gs pos="0">
                <a:srgbClr val="7F7F7F"/>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9" name="Rectangle 40"/>
          <p:cNvSpPr/>
          <p:nvPr/>
        </p:nvSpPr>
        <p:spPr>
          <a:xfrm rot="16200000">
            <a:off x="1619672" y="5157192"/>
            <a:ext cx="2232248" cy="1224136"/>
          </a:xfrm>
          <a:prstGeom prst="rect">
            <a:avLst/>
          </a:prstGeom>
          <a:solidFill>
            <a:srgbClr val="7F7C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pic>
        <p:nvPicPr>
          <p:cNvPr id="10" name="Picture 4" descr="C:\Users\hanskys\Desktop\EDU\pisa presentation\usb files\Reading_shutterstock_124410865_pisa.jpg"/>
          <p:cNvPicPr>
            <a:picLocks noChangeAspect="1" noChangeArrowheads="1"/>
          </p:cNvPicPr>
          <p:nvPr/>
        </p:nvPicPr>
        <p:blipFill>
          <a:blip r:embed="rId3" cstate="print"/>
          <a:srcRect b="17033"/>
          <a:stretch>
            <a:fillRect/>
          </a:stretch>
        </p:blipFill>
        <p:spPr bwMode="auto">
          <a:xfrm>
            <a:off x="4211793" y="2348880"/>
            <a:ext cx="4032617" cy="2232248"/>
          </a:xfrm>
          <a:prstGeom prst="rect">
            <a:avLst/>
          </a:prstGeom>
          <a:noFill/>
        </p:spPr>
      </p:pic>
      <p:sp>
        <p:nvSpPr>
          <p:cNvPr id="11" name="Rectangle 40"/>
          <p:cNvSpPr/>
          <p:nvPr/>
        </p:nvSpPr>
        <p:spPr>
          <a:xfrm rot="16200000">
            <a:off x="3959932" y="3176971"/>
            <a:ext cx="2232248" cy="576064"/>
          </a:xfrm>
          <a:prstGeom prst="rect">
            <a:avLst/>
          </a:prstGeom>
          <a:gradFill flip="none" rotWithShape="1">
            <a:gsLst>
              <a:gs pos="0">
                <a:srgbClr val="D25F26"/>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2" name="Rectangle 40"/>
          <p:cNvSpPr/>
          <p:nvPr/>
        </p:nvSpPr>
        <p:spPr>
          <a:xfrm rot="16200000">
            <a:off x="3059832" y="2852936"/>
            <a:ext cx="2232248" cy="1224136"/>
          </a:xfrm>
          <a:prstGeom prst="rect">
            <a:avLst/>
          </a:prstGeom>
          <a:solidFill>
            <a:srgbClr val="D25F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pic>
        <p:nvPicPr>
          <p:cNvPr id="13" name="Picture 5" descr="C:\Users\hanskys\Desktop\EDU\pisa presentation\usb files\Science_42-20531161.jpg"/>
          <p:cNvPicPr>
            <a:picLocks noChangeAspect="1" noChangeArrowheads="1"/>
          </p:cNvPicPr>
          <p:nvPr/>
        </p:nvPicPr>
        <p:blipFill>
          <a:blip r:embed="rId4" cstate="print"/>
          <a:srcRect b="11745"/>
          <a:stretch>
            <a:fillRect/>
          </a:stretch>
        </p:blipFill>
        <p:spPr bwMode="auto">
          <a:xfrm flipH="1">
            <a:off x="6479704" y="1"/>
            <a:ext cx="2664296" cy="2351383"/>
          </a:xfrm>
          <a:prstGeom prst="rect">
            <a:avLst/>
          </a:prstGeom>
          <a:noFill/>
        </p:spPr>
      </p:pic>
      <p:sp>
        <p:nvSpPr>
          <p:cNvPr id="14" name="Rectangle 40"/>
          <p:cNvSpPr/>
          <p:nvPr/>
        </p:nvSpPr>
        <p:spPr>
          <a:xfrm rot="16200000">
            <a:off x="5845832" y="814400"/>
            <a:ext cx="2348880" cy="720080"/>
          </a:xfrm>
          <a:prstGeom prst="rect">
            <a:avLst/>
          </a:prstGeom>
          <a:gradFill flip="none" rotWithShape="1">
            <a:gsLst>
              <a:gs pos="0">
                <a:srgbClr val="C4B83E"/>
              </a:gs>
              <a:gs pos="58000">
                <a:srgbClr val="D25F26">
                  <a:alpha val="35000"/>
                </a:srgbClr>
              </a:gs>
              <a:gs pos="100000">
                <a:srgbClr val="278D99">
                  <a:tint val="23500"/>
                  <a:satMod val="160000"/>
                  <a:alpha val="0"/>
                </a:srgbClr>
              </a:gs>
            </a:gsLst>
            <a:lin ang="54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5" name="Rectangle 40"/>
          <p:cNvSpPr/>
          <p:nvPr/>
        </p:nvSpPr>
        <p:spPr>
          <a:xfrm rot="16200000">
            <a:off x="4765712" y="454360"/>
            <a:ext cx="2348880" cy="1440160"/>
          </a:xfrm>
          <a:prstGeom prst="rect">
            <a:avLst/>
          </a:prstGeom>
          <a:solidFill>
            <a:srgbClr val="C4B83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pitchFamily="34" charset="0"/>
              <a:ea typeface="+mn-ea"/>
              <a:cs typeface="Arial" pitchFamily="34" charset="0"/>
            </a:endParaRPr>
          </a:p>
        </p:txBody>
      </p:sp>
      <p:sp>
        <p:nvSpPr>
          <p:cNvPr id="16" name="Rectangle 17"/>
          <p:cNvSpPr/>
          <p:nvPr/>
        </p:nvSpPr>
        <p:spPr>
          <a:xfrm rot="10800000">
            <a:off x="2" y="0"/>
            <a:ext cx="2444995" cy="6830616"/>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kern="0">
              <a:solidFill>
                <a:prstClr val="white"/>
              </a:solidFill>
              <a:latin typeface="Arial" pitchFamily="34" charset="0"/>
              <a:cs typeface="Arial" pitchFamily="34" charset="0"/>
            </a:endParaRPr>
          </a:p>
        </p:txBody>
      </p:sp>
      <p:sp>
        <p:nvSpPr>
          <p:cNvPr id="17" name="Rectangle 20"/>
          <p:cNvSpPr/>
          <p:nvPr/>
        </p:nvSpPr>
        <p:spPr>
          <a:xfrm>
            <a:off x="2339752" y="0"/>
            <a:ext cx="844062" cy="914400"/>
          </a:xfrm>
          <a:prstGeom prst="rect">
            <a:avLst/>
          </a:prstGeom>
          <a:solidFill>
            <a:sysClr val="window" lastClr="FFFFFF"/>
          </a:solidFill>
          <a:ln w="19050" cap="flat" cmpd="sng" algn="ctr">
            <a:noFill/>
            <a:prstDash val="solid"/>
          </a:ln>
          <a:effectLst/>
        </p:spPr>
        <p:txBody>
          <a:bodyPr rtlCol="0" anchor="ctr"/>
          <a:lstStyle/>
          <a:p>
            <a:pPr algn="ctr" latinLnBrk="0">
              <a:defRPr/>
            </a:pPr>
            <a:endParaRPr lang="en-US" kern="0">
              <a:solidFill>
                <a:prstClr val="white"/>
              </a:solidFill>
              <a:latin typeface="Arial" pitchFamily="34" charset="0"/>
              <a:cs typeface="Arial" pitchFamily="34" charset="0"/>
            </a:endParaRPr>
          </a:p>
        </p:txBody>
      </p:sp>
      <p:sp>
        <p:nvSpPr>
          <p:cNvPr id="18" name="Rectangle 26"/>
          <p:cNvSpPr/>
          <p:nvPr/>
        </p:nvSpPr>
        <p:spPr>
          <a:xfrm>
            <a:off x="317989" y="1988841"/>
            <a:ext cx="4586356" cy="3508653"/>
          </a:xfrm>
          <a:prstGeom prst="rect">
            <a:avLst/>
          </a:prstGeom>
        </p:spPr>
        <p:txBody>
          <a:bodyPr wrap="square">
            <a:spAutoFit/>
          </a:bodyPr>
          <a:lstStyle/>
          <a:p>
            <a:pPr latinLnBrk="0">
              <a:defRPr/>
            </a:pPr>
            <a:r>
              <a:rPr lang="en-US" sz="3600" b="1" kern="0" dirty="0" smtClean="0">
                <a:solidFill>
                  <a:srgbClr val="0070C0"/>
                </a:solidFill>
                <a:latin typeface="Arial" pitchFamily="34" charset="0"/>
                <a:cs typeface="Arial" pitchFamily="34" charset="0"/>
              </a:rPr>
              <a:t>OECD EMPLOYER BRAND</a:t>
            </a:r>
            <a:endParaRPr lang="en-US" sz="3600" i="1" kern="0" dirty="0" smtClean="0">
              <a:solidFill>
                <a:srgbClr val="00B0F0"/>
              </a:solidFill>
              <a:latin typeface="Arial" pitchFamily="34" charset="0"/>
              <a:cs typeface="Arial" pitchFamily="34" charset="0"/>
            </a:endParaRPr>
          </a:p>
          <a:p>
            <a:pPr latinLnBrk="0">
              <a:lnSpc>
                <a:spcPct val="150000"/>
              </a:lnSpc>
              <a:defRPr/>
            </a:pPr>
            <a:r>
              <a:rPr lang="en-US" sz="2800" i="1" kern="0" dirty="0" smtClean="0">
                <a:solidFill>
                  <a:srgbClr val="00B0F0"/>
                </a:solidFill>
                <a:latin typeface="Arial" pitchFamily="34" charset="0"/>
                <a:cs typeface="Arial" pitchFamily="34" charset="0"/>
              </a:rPr>
              <a:t>Playbook</a:t>
            </a:r>
            <a:r>
              <a:rPr lang="en-US" sz="3600" kern="0" dirty="0" smtClean="0">
                <a:solidFill>
                  <a:sysClr val="windowText" lastClr="000000"/>
                </a:solidFill>
                <a:latin typeface="Arial" pitchFamily="34" charset="0"/>
                <a:cs typeface="Arial" pitchFamily="34" charset="0"/>
              </a:rPr>
              <a:t/>
            </a:r>
            <a:br>
              <a:rPr lang="en-US" sz="3600" kern="0" dirty="0" smtClean="0">
                <a:solidFill>
                  <a:sysClr val="windowText" lastClr="000000"/>
                </a:solidFill>
                <a:latin typeface="Arial" pitchFamily="34" charset="0"/>
                <a:cs typeface="Arial" pitchFamily="34" charset="0"/>
              </a:rPr>
            </a:br>
            <a:r>
              <a:rPr lang="en-US" sz="3600" kern="0" dirty="0" smtClean="0">
                <a:solidFill>
                  <a:sysClr val="windowText" lastClr="000000"/>
                </a:solidFill>
                <a:latin typeface="Arial" pitchFamily="34" charset="0"/>
                <a:cs typeface="Arial" pitchFamily="34" charset="0"/>
              </a:rPr>
              <a:t/>
            </a:r>
            <a:br>
              <a:rPr lang="en-US" sz="3600" kern="0" dirty="0" smtClean="0">
                <a:solidFill>
                  <a:sysClr val="windowText" lastClr="000000"/>
                </a:solidFill>
                <a:latin typeface="Arial" pitchFamily="34" charset="0"/>
                <a:cs typeface="Arial" pitchFamily="34" charset="0"/>
              </a:rPr>
            </a:br>
            <a:endParaRPr lang="en-US" sz="3600" kern="0" dirty="0">
              <a:solidFill>
                <a:sysClr val="windowText" lastClr="000000"/>
              </a:solidFill>
              <a:latin typeface="Arial" pitchFamily="34" charset="0"/>
              <a:cs typeface="Arial" pitchFamily="34" charset="0"/>
            </a:endParaRPr>
          </a:p>
        </p:txBody>
      </p:sp>
      <p:sp>
        <p:nvSpPr>
          <p:cNvPr id="19" name="직각 삼각형 18"/>
          <p:cNvSpPr/>
          <p:nvPr/>
        </p:nvSpPr>
        <p:spPr>
          <a:xfrm rot="5400000">
            <a:off x="-2046361" y="2046362"/>
            <a:ext cx="10824961" cy="6732239"/>
          </a:xfrm>
          <a:prstGeom prst="rtTriangle">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nvGrpSpPr>
          <p:cNvPr id="2" name="Group 4"/>
          <p:cNvGrpSpPr>
            <a:grpSpLocks noChangeAspect="1"/>
          </p:cNvGrpSpPr>
          <p:nvPr/>
        </p:nvGrpSpPr>
        <p:grpSpPr bwMode="auto">
          <a:xfrm>
            <a:off x="4499993" y="3518777"/>
            <a:ext cx="3240361" cy="1062353"/>
            <a:chOff x="265" y="1303"/>
            <a:chExt cx="5228" cy="1714"/>
          </a:xfrm>
          <a:solidFill>
            <a:srgbClr val="FFFFFF">
              <a:alpha val="50196"/>
            </a:srgbClr>
          </a:solidFill>
        </p:grpSpPr>
        <p:sp>
          <p:nvSpPr>
            <p:cNvPr id="22" name="Freeform 5"/>
            <p:cNvSpPr>
              <a:spLocks noEditPoints="1"/>
            </p:cNvSpPr>
            <p:nvPr/>
          </p:nvSpPr>
          <p:spPr bwMode="auto">
            <a:xfrm>
              <a:off x="265" y="1341"/>
              <a:ext cx="1263" cy="1643"/>
            </a:xfrm>
            <a:custGeom>
              <a:avLst/>
              <a:gdLst>
                <a:gd name="T0" fmla="*/ 534 w 534"/>
                <a:gd name="T1" fmla="*/ 171 h 693"/>
                <a:gd name="T2" fmla="*/ 513 w 534"/>
                <a:gd name="T3" fmla="*/ 267 h 693"/>
                <a:gd name="T4" fmla="*/ 454 w 534"/>
                <a:gd name="T5" fmla="*/ 336 h 693"/>
                <a:gd name="T6" fmla="*/ 372 w 534"/>
                <a:gd name="T7" fmla="*/ 376 h 693"/>
                <a:gd name="T8" fmla="*/ 278 w 534"/>
                <a:gd name="T9" fmla="*/ 389 h 693"/>
                <a:gd name="T10" fmla="*/ 200 w 534"/>
                <a:gd name="T11" fmla="*/ 389 h 693"/>
                <a:gd name="T12" fmla="*/ 200 w 534"/>
                <a:gd name="T13" fmla="*/ 598 h 693"/>
                <a:gd name="T14" fmla="*/ 206 w 534"/>
                <a:gd name="T15" fmla="*/ 628 h 693"/>
                <a:gd name="T16" fmla="*/ 229 w 534"/>
                <a:gd name="T17" fmla="*/ 648 h 693"/>
                <a:gd name="T18" fmla="*/ 260 w 534"/>
                <a:gd name="T19" fmla="*/ 655 h 693"/>
                <a:gd name="T20" fmla="*/ 301 w 534"/>
                <a:gd name="T21" fmla="*/ 658 h 693"/>
                <a:gd name="T22" fmla="*/ 301 w 534"/>
                <a:gd name="T23" fmla="*/ 693 h 693"/>
                <a:gd name="T24" fmla="*/ 4 w 534"/>
                <a:gd name="T25" fmla="*/ 693 h 693"/>
                <a:gd name="T26" fmla="*/ 4 w 534"/>
                <a:gd name="T27" fmla="*/ 658 h 693"/>
                <a:gd name="T28" fmla="*/ 37 w 534"/>
                <a:gd name="T29" fmla="*/ 655 h 693"/>
                <a:gd name="T30" fmla="*/ 68 w 534"/>
                <a:gd name="T31" fmla="*/ 648 h 693"/>
                <a:gd name="T32" fmla="*/ 90 w 534"/>
                <a:gd name="T33" fmla="*/ 630 h 693"/>
                <a:gd name="T34" fmla="*/ 96 w 534"/>
                <a:gd name="T35" fmla="*/ 598 h 693"/>
                <a:gd name="T36" fmla="*/ 96 w 534"/>
                <a:gd name="T37" fmla="*/ 98 h 693"/>
                <a:gd name="T38" fmla="*/ 91 w 534"/>
                <a:gd name="T39" fmla="*/ 68 h 693"/>
                <a:gd name="T40" fmla="*/ 68 w 534"/>
                <a:gd name="T41" fmla="*/ 47 h 693"/>
                <a:gd name="T42" fmla="*/ 32 w 534"/>
                <a:gd name="T43" fmla="*/ 38 h 693"/>
                <a:gd name="T44" fmla="*/ 0 w 534"/>
                <a:gd name="T45" fmla="*/ 35 h 693"/>
                <a:gd name="T46" fmla="*/ 0 w 534"/>
                <a:gd name="T47" fmla="*/ 0 h 693"/>
                <a:gd name="T48" fmla="*/ 317 w 534"/>
                <a:gd name="T49" fmla="*/ 0 h 693"/>
                <a:gd name="T50" fmla="*/ 474 w 534"/>
                <a:gd name="T51" fmla="*/ 46 h 693"/>
                <a:gd name="T52" fmla="*/ 534 w 534"/>
                <a:gd name="T53" fmla="*/ 171 h 693"/>
                <a:gd name="T54" fmla="*/ 385 w 534"/>
                <a:gd name="T55" fmla="*/ 289 h 693"/>
                <a:gd name="T56" fmla="*/ 407 w 534"/>
                <a:gd name="T57" fmla="*/ 240 h 693"/>
                <a:gd name="T58" fmla="*/ 413 w 534"/>
                <a:gd name="T59" fmla="*/ 195 h 693"/>
                <a:gd name="T60" fmla="*/ 406 w 534"/>
                <a:gd name="T61" fmla="*/ 139 h 693"/>
                <a:gd name="T62" fmla="*/ 383 w 534"/>
                <a:gd name="T63" fmla="*/ 88 h 693"/>
                <a:gd name="T64" fmla="*/ 338 w 534"/>
                <a:gd name="T65" fmla="*/ 53 h 693"/>
                <a:gd name="T66" fmla="*/ 269 w 534"/>
                <a:gd name="T67" fmla="*/ 40 h 693"/>
                <a:gd name="T68" fmla="*/ 200 w 534"/>
                <a:gd name="T69" fmla="*/ 40 h 693"/>
                <a:gd name="T70" fmla="*/ 200 w 534"/>
                <a:gd name="T71" fmla="*/ 346 h 693"/>
                <a:gd name="T72" fmla="*/ 250 w 534"/>
                <a:gd name="T73" fmla="*/ 346 h 693"/>
                <a:gd name="T74" fmla="*/ 336 w 534"/>
                <a:gd name="T75" fmla="*/ 330 h 693"/>
                <a:gd name="T76" fmla="*/ 385 w 534"/>
                <a:gd name="T77" fmla="*/ 28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4" h="693">
                  <a:moveTo>
                    <a:pt x="534" y="171"/>
                  </a:moveTo>
                  <a:cubicBezTo>
                    <a:pt x="534" y="207"/>
                    <a:pt x="527" y="239"/>
                    <a:pt x="513" y="267"/>
                  </a:cubicBezTo>
                  <a:cubicBezTo>
                    <a:pt x="498" y="295"/>
                    <a:pt x="479" y="318"/>
                    <a:pt x="454" y="336"/>
                  </a:cubicBezTo>
                  <a:cubicBezTo>
                    <a:pt x="429" y="354"/>
                    <a:pt x="402" y="367"/>
                    <a:pt x="372" y="376"/>
                  </a:cubicBezTo>
                  <a:cubicBezTo>
                    <a:pt x="343" y="384"/>
                    <a:pt x="311" y="389"/>
                    <a:pt x="278" y="389"/>
                  </a:cubicBezTo>
                  <a:cubicBezTo>
                    <a:pt x="200" y="389"/>
                    <a:pt x="200" y="389"/>
                    <a:pt x="200" y="389"/>
                  </a:cubicBezTo>
                  <a:cubicBezTo>
                    <a:pt x="200" y="598"/>
                    <a:pt x="200" y="598"/>
                    <a:pt x="200" y="598"/>
                  </a:cubicBezTo>
                  <a:cubicBezTo>
                    <a:pt x="200" y="610"/>
                    <a:pt x="202" y="620"/>
                    <a:pt x="206" y="628"/>
                  </a:cubicBezTo>
                  <a:cubicBezTo>
                    <a:pt x="210" y="637"/>
                    <a:pt x="217" y="644"/>
                    <a:pt x="229" y="648"/>
                  </a:cubicBezTo>
                  <a:cubicBezTo>
                    <a:pt x="235" y="651"/>
                    <a:pt x="245" y="653"/>
                    <a:pt x="260" y="655"/>
                  </a:cubicBezTo>
                  <a:cubicBezTo>
                    <a:pt x="275" y="657"/>
                    <a:pt x="289" y="658"/>
                    <a:pt x="301" y="658"/>
                  </a:cubicBezTo>
                  <a:cubicBezTo>
                    <a:pt x="301" y="693"/>
                    <a:pt x="301" y="693"/>
                    <a:pt x="301" y="693"/>
                  </a:cubicBezTo>
                  <a:cubicBezTo>
                    <a:pt x="4" y="693"/>
                    <a:pt x="4" y="693"/>
                    <a:pt x="4" y="693"/>
                  </a:cubicBezTo>
                  <a:cubicBezTo>
                    <a:pt x="4" y="658"/>
                    <a:pt x="4" y="658"/>
                    <a:pt x="4" y="658"/>
                  </a:cubicBezTo>
                  <a:cubicBezTo>
                    <a:pt x="11" y="657"/>
                    <a:pt x="23" y="656"/>
                    <a:pt x="37" y="655"/>
                  </a:cubicBezTo>
                  <a:cubicBezTo>
                    <a:pt x="52" y="653"/>
                    <a:pt x="63" y="651"/>
                    <a:pt x="68" y="648"/>
                  </a:cubicBezTo>
                  <a:cubicBezTo>
                    <a:pt x="78" y="644"/>
                    <a:pt x="85" y="638"/>
                    <a:pt x="90" y="630"/>
                  </a:cubicBezTo>
                  <a:cubicBezTo>
                    <a:pt x="94" y="622"/>
                    <a:pt x="96" y="611"/>
                    <a:pt x="96" y="598"/>
                  </a:cubicBezTo>
                  <a:cubicBezTo>
                    <a:pt x="96" y="98"/>
                    <a:pt x="96" y="98"/>
                    <a:pt x="96" y="98"/>
                  </a:cubicBezTo>
                  <a:cubicBezTo>
                    <a:pt x="96" y="87"/>
                    <a:pt x="95" y="77"/>
                    <a:pt x="91" y="68"/>
                  </a:cubicBezTo>
                  <a:cubicBezTo>
                    <a:pt x="88" y="59"/>
                    <a:pt x="81" y="52"/>
                    <a:pt x="68" y="47"/>
                  </a:cubicBezTo>
                  <a:cubicBezTo>
                    <a:pt x="56" y="43"/>
                    <a:pt x="44" y="40"/>
                    <a:pt x="32" y="38"/>
                  </a:cubicBezTo>
                  <a:cubicBezTo>
                    <a:pt x="19" y="36"/>
                    <a:pt x="9" y="35"/>
                    <a:pt x="0" y="35"/>
                  </a:cubicBezTo>
                  <a:cubicBezTo>
                    <a:pt x="0" y="0"/>
                    <a:pt x="0" y="0"/>
                    <a:pt x="0" y="0"/>
                  </a:cubicBezTo>
                  <a:cubicBezTo>
                    <a:pt x="317" y="0"/>
                    <a:pt x="317" y="0"/>
                    <a:pt x="317" y="0"/>
                  </a:cubicBezTo>
                  <a:cubicBezTo>
                    <a:pt x="381" y="0"/>
                    <a:pt x="433" y="15"/>
                    <a:pt x="474" y="46"/>
                  </a:cubicBezTo>
                  <a:cubicBezTo>
                    <a:pt x="514" y="78"/>
                    <a:pt x="534" y="119"/>
                    <a:pt x="534" y="171"/>
                  </a:cubicBezTo>
                  <a:close/>
                  <a:moveTo>
                    <a:pt x="385" y="289"/>
                  </a:moveTo>
                  <a:cubicBezTo>
                    <a:pt x="396" y="273"/>
                    <a:pt x="404" y="257"/>
                    <a:pt x="407" y="240"/>
                  </a:cubicBezTo>
                  <a:cubicBezTo>
                    <a:pt x="411" y="224"/>
                    <a:pt x="413" y="208"/>
                    <a:pt x="413" y="195"/>
                  </a:cubicBezTo>
                  <a:cubicBezTo>
                    <a:pt x="413" y="177"/>
                    <a:pt x="411" y="158"/>
                    <a:pt x="406" y="139"/>
                  </a:cubicBezTo>
                  <a:cubicBezTo>
                    <a:pt x="402" y="119"/>
                    <a:pt x="394" y="103"/>
                    <a:pt x="383" y="88"/>
                  </a:cubicBezTo>
                  <a:cubicBezTo>
                    <a:pt x="372" y="73"/>
                    <a:pt x="357" y="61"/>
                    <a:pt x="338" y="53"/>
                  </a:cubicBezTo>
                  <a:cubicBezTo>
                    <a:pt x="320" y="44"/>
                    <a:pt x="297" y="40"/>
                    <a:pt x="269" y="40"/>
                  </a:cubicBezTo>
                  <a:cubicBezTo>
                    <a:pt x="200" y="40"/>
                    <a:pt x="200" y="40"/>
                    <a:pt x="200" y="40"/>
                  </a:cubicBezTo>
                  <a:cubicBezTo>
                    <a:pt x="200" y="346"/>
                    <a:pt x="200" y="346"/>
                    <a:pt x="200" y="346"/>
                  </a:cubicBezTo>
                  <a:cubicBezTo>
                    <a:pt x="250" y="346"/>
                    <a:pt x="250" y="346"/>
                    <a:pt x="250" y="346"/>
                  </a:cubicBezTo>
                  <a:cubicBezTo>
                    <a:pt x="285" y="346"/>
                    <a:pt x="314" y="341"/>
                    <a:pt x="336" y="330"/>
                  </a:cubicBezTo>
                  <a:cubicBezTo>
                    <a:pt x="358" y="319"/>
                    <a:pt x="374" y="305"/>
                    <a:pt x="38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3" name="Freeform 6"/>
            <p:cNvSpPr>
              <a:spLocks/>
            </p:cNvSpPr>
            <p:nvPr/>
          </p:nvSpPr>
          <p:spPr bwMode="auto">
            <a:xfrm>
              <a:off x="1694" y="1341"/>
              <a:ext cx="738" cy="1643"/>
            </a:xfrm>
            <a:custGeom>
              <a:avLst/>
              <a:gdLst>
                <a:gd name="T0" fmla="*/ 312 w 312"/>
                <a:gd name="T1" fmla="*/ 693 h 693"/>
                <a:gd name="T2" fmla="*/ 0 w 312"/>
                <a:gd name="T3" fmla="*/ 693 h 693"/>
                <a:gd name="T4" fmla="*/ 0 w 312"/>
                <a:gd name="T5" fmla="*/ 658 h 693"/>
                <a:gd name="T6" fmla="*/ 38 w 312"/>
                <a:gd name="T7" fmla="*/ 655 h 693"/>
                <a:gd name="T8" fmla="*/ 73 w 312"/>
                <a:gd name="T9" fmla="*/ 649 h 693"/>
                <a:gd name="T10" fmla="*/ 97 w 312"/>
                <a:gd name="T11" fmla="*/ 632 h 693"/>
                <a:gd name="T12" fmla="*/ 104 w 312"/>
                <a:gd name="T13" fmla="*/ 601 h 693"/>
                <a:gd name="T14" fmla="*/ 104 w 312"/>
                <a:gd name="T15" fmla="*/ 99 h 693"/>
                <a:gd name="T16" fmla="*/ 99 w 312"/>
                <a:gd name="T17" fmla="*/ 71 h 693"/>
                <a:gd name="T18" fmla="*/ 73 w 312"/>
                <a:gd name="T19" fmla="*/ 52 h 693"/>
                <a:gd name="T20" fmla="*/ 36 w 312"/>
                <a:gd name="T21" fmla="*/ 41 h 693"/>
                <a:gd name="T22" fmla="*/ 0 w 312"/>
                <a:gd name="T23" fmla="*/ 35 h 693"/>
                <a:gd name="T24" fmla="*/ 0 w 312"/>
                <a:gd name="T25" fmla="*/ 0 h 693"/>
                <a:gd name="T26" fmla="*/ 312 w 312"/>
                <a:gd name="T27" fmla="*/ 0 h 693"/>
                <a:gd name="T28" fmla="*/ 312 w 312"/>
                <a:gd name="T29" fmla="*/ 35 h 693"/>
                <a:gd name="T30" fmla="*/ 276 w 312"/>
                <a:gd name="T31" fmla="*/ 38 h 693"/>
                <a:gd name="T32" fmla="*/ 239 w 312"/>
                <a:gd name="T33" fmla="*/ 46 h 693"/>
                <a:gd name="T34" fmla="*/ 214 w 312"/>
                <a:gd name="T35" fmla="*/ 65 h 693"/>
                <a:gd name="T36" fmla="*/ 208 w 312"/>
                <a:gd name="T37" fmla="*/ 95 h 693"/>
                <a:gd name="T38" fmla="*/ 208 w 312"/>
                <a:gd name="T39" fmla="*/ 596 h 693"/>
                <a:gd name="T40" fmla="*/ 215 w 312"/>
                <a:gd name="T41" fmla="*/ 625 h 693"/>
                <a:gd name="T42" fmla="*/ 239 w 312"/>
                <a:gd name="T43" fmla="*/ 644 h 693"/>
                <a:gd name="T44" fmla="*/ 273 w 312"/>
                <a:gd name="T45" fmla="*/ 653 h 693"/>
                <a:gd name="T46" fmla="*/ 312 w 312"/>
                <a:gd name="T47" fmla="*/ 658 h 693"/>
                <a:gd name="T48" fmla="*/ 312 w 312"/>
                <a:gd name="T49" fmla="*/ 69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693">
                  <a:moveTo>
                    <a:pt x="312" y="693"/>
                  </a:moveTo>
                  <a:cubicBezTo>
                    <a:pt x="0" y="693"/>
                    <a:pt x="0" y="693"/>
                    <a:pt x="0" y="693"/>
                  </a:cubicBezTo>
                  <a:cubicBezTo>
                    <a:pt x="0" y="658"/>
                    <a:pt x="0" y="658"/>
                    <a:pt x="0" y="658"/>
                  </a:cubicBezTo>
                  <a:cubicBezTo>
                    <a:pt x="9" y="657"/>
                    <a:pt x="22" y="656"/>
                    <a:pt x="38" y="655"/>
                  </a:cubicBezTo>
                  <a:cubicBezTo>
                    <a:pt x="55" y="654"/>
                    <a:pt x="67" y="652"/>
                    <a:pt x="73" y="649"/>
                  </a:cubicBezTo>
                  <a:cubicBezTo>
                    <a:pt x="84" y="645"/>
                    <a:pt x="92" y="639"/>
                    <a:pt x="97" y="632"/>
                  </a:cubicBezTo>
                  <a:cubicBezTo>
                    <a:pt x="102" y="625"/>
                    <a:pt x="104" y="614"/>
                    <a:pt x="104" y="601"/>
                  </a:cubicBezTo>
                  <a:cubicBezTo>
                    <a:pt x="104" y="99"/>
                    <a:pt x="104" y="99"/>
                    <a:pt x="104" y="99"/>
                  </a:cubicBezTo>
                  <a:cubicBezTo>
                    <a:pt x="104" y="88"/>
                    <a:pt x="102" y="79"/>
                    <a:pt x="99" y="71"/>
                  </a:cubicBezTo>
                  <a:cubicBezTo>
                    <a:pt x="95" y="63"/>
                    <a:pt x="87" y="57"/>
                    <a:pt x="73" y="52"/>
                  </a:cubicBezTo>
                  <a:cubicBezTo>
                    <a:pt x="64" y="48"/>
                    <a:pt x="51" y="44"/>
                    <a:pt x="36" y="41"/>
                  </a:cubicBezTo>
                  <a:cubicBezTo>
                    <a:pt x="22" y="37"/>
                    <a:pt x="10" y="35"/>
                    <a:pt x="0" y="35"/>
                  </a:cubicBezTo>
                  <a:cubicBezTo>
                    <a:pt x="0" y="0"/>
                    <a:pt x="0" y="0"/>
                    <a:pt x="0" y="0"/>
                  </a:cubicBezTo>
                  <a:cubicBezTo>
                    <a:pt x="312" y="0"/>
                    <a:pt x="312" y="0"/>
                    <a:pt x="312" y="0"/>
                  </a:cubicBezTo>
                  <a:cubicBezTo>
                    <a:pt x="312" y="35"/>
                    <a:pt x="312" y="35"/>
                    <a:pt x="312" y="35"/>
                  </a:cubicBezTo>
                  <a:cubicBezTo>
                    <a:pt x="302" y="35"/>
                    <a:pt x="290" y="36"/>
                    <a:pt x="276" y="38"/>
                  </a:cubicBezTo>
                  <a:cubicBezTo>
                    <a:pt x="262" y="40"/>
                    <a:pt x="250" y="43"/>
                    <a:pt x="239" y="46"/>
                  </a:cubicBezTo>
                  <a:cubicBezTo>
                    <a:pt x="227" y="50"/>
                    <a:pt x="219" y="56"/>
                    <a:pt x="214" y="65"/>
                  </a:cubicBezTo>
                  <a:cubicBezTo>
                    <a:pt x="210" y="74"/>
                    <a:pt x="208" y="84"/>
                    <a:pt x="208" y="95"/>
                  </a:cubicBezTo>
                  <a:cubicBezTo>
                    <a:pt x="208" y="596"/>
                    <a:pt x="208" y="596"/>
                    <a:pt x="208" y="596"/>
                  </a:cubicBezTo>
                  <a:cubicBezTo>
                    <a:pt x="208" y="607"/>
                    <a:pt x="210" y="616"/>
                    <a:pt x="215" y="625"/>
                  </a:cubicBezTo>
                  <a:cubicBezTo>
                    <a:pt x="220" y="633"/>
                    <a:pt x="228" y="639"/>
                    <a:pt x="239" y="644"/>
                  </a:cubicBezTo>
                  <a:cubicBezTo>
                    <a:pt x="246" y="647"/>
                    <a:pt x="257" y="650"/>
                    <a:pt x="273" y="653"/>
                  </a:cubicBezTo>
                  <a:cubicBezTo>
                    <a:pt x="288" y="656"/>
                    <a:pt x="301" y="658"/>
                    <a:pt x="312" y="658"/>
                  </a:cubicBezTo>
                  <a:lnTo>
                    <a:pt x="312" y="6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4" name="Freeform 7"/>
            <p:cNvSpPr>
              <a:spLocks/>
            </p:cNvSpPr>
            <p:nvPr/>
          </p:nvSpPr>
          <p:spPr bwMode="auto">
            <a:xfrm>
              <a:off x="2633" y="1303"/>
              <a:ext cx="1126" cy="1714"/>
            </a:xfrm>
            <a:custGeom>
              <a:avLst/>
              <a:gdLst>
                <a:gd name="T0" fmla="*/ 433 w 476"/>
                <a:gd name="T1" fmla="*/ 391 h 723"/>
                <a:gd name="T2" fmla="*/ 466 w 476"/>
                <a:gd name="T3" fmla="*/ 444 h 723"/>
                <a:gd name="T4" fmla="*/ 476 w 476"/>
                <a:gd name="T5" fmla="*/ 512 h 723"/>
                <a:gd name="T6" fmla="*/ 408 w 476"/>
                <a:gd name="T7" fmla="*/ 663 h 723"/>
                <a:gd name="T8" fmla="*/ 240 w 476"/>
                <a:gd name="T9" fmla="*/ 723 h 723"/>
                <a:gd name="T10" fmla="*/ 147 w 476"/>
                <a:gd name="T11" fmla="*/ 708 h 723"/>
                <a:gd name="T12" fmla="*/ 67 w 476"/>
                <a:gd name="T13" fmla="*/ 674 h 723"/>
                <a:gd name="T14" fmla="*/ 46 w 476"/>
                <a:gd name="T15" fmla="*/ 709 h 723"/>
                <a:gd name="T16" fmla="*/ 7 w 476"/>
                <a:gd name="T17" fmla="*/ 709 h 723"/>
                <a:gd name="T18" fmla="*/ 0 w 476"/>
                <a:gd name="T19" fmla="*/ 472 h 723"/>
                <a:gd name="T20" fmla="*/ 40 w 476"/>
                <a:gd name="T21" fmla="*/ 472 h 723"/>
                <a:gd name="T22" fmla="*/ 68 w 476"/>
                <a:gd name="T23" fmla="*/ 551 h 723"/>
                <a:gd name="T24" fmla="*/ 111 w 476"/>
                <a:gd name="T25" fmla="*/ 617 h 723"/>
                <a:gd name="T26" fmla="*/ 171 w 476"/>
                <a:gd name="T27" fmla="*/ 663 h 723"/>
                <a:gd name="T28" fmla="*/ 250 w 476"/>
                <a:gd name="T29" fmla="*/ 680 h 723"/>
                <a:gd name="T30" fmla="*/ 308 w 476"/>
                <a:gd name="T31" fmla="*/ 672 h 723"/>
                <a:gd name="T32" fmla="*/ 349 w 476"/>
                <a:gd name="T33" fmla="*/ 647 h 723"/>
                <a:gd name="T34" fmla="*/ 372 w 476"/>
                <a:gd name="T35" fmla="*/ 609 h 723"/>
                <a:gd name="T36" fmla="*/ 380 w 476"/>
                <a:gd name="T37" fmla="*/ 559 h 723"/>
                <a:gd name="T38" fmla="*/ 357 w 476"/>
                <a:gd name="T39" fmla="*/ 481 h 723"/>
                <a:gd name="T40" fmla="*/ 287 w 476"/>
                <a:gd name="T41" fmla="*/ 427 h 723"/>
                <a:gd name="T42" fmla="*/ 214 w 476"/>
                <a:gd name="T43" fmla="*/ 399 h 723"/>
                <a:gd name="T44" fmla="*/ 143 w 476"/>
                <a:gd name="T45" fmla="*/ 370 h 723"/>
                <a:gd name="T46" fmla="*/ 52 w 476"/>
                <a:gd name="T47" fmla="*/ 301 h 723"/>
                <a:gd name="T48" fmla="*/ 20 w 476"/>
                <a:gd name="T49" fmla="*/ 189 h 723"/>
                <a:gd name="T50" fmla="*/ 36 w 476"/>
                <a:gd name="T51" fmla="*/ 115 h 723"/>
                <a:gd name="T52" fmla="*/ 82 w 476"/>
                <a:gd name="T53" fmla="*/ 54 h 723"/>
                <a:gd name="T54" fmla="*/ 149 w 476"/>
                <a:gd name="T55" fmla="*/ 15 h 723"/>
                <a:gd name="T56" fmla="*/ 229 w 476"/>
                <a:gd name="T57" fmla="*/ 0 h 723"/>
                <a:gd name="T58" fmla="*/ 315 w 476"/>
                <a:gd name="T59" fmla="*/ 15 h 723"/>
                <a:gd name="T60" fmla="*/ 384 w 476"/>
                <a:gd name="T61" fmla="*/ 49 h 723"/>
                <a:gd name="T62" fmla="*/ 404 w 476"/>
                <a:gd name="T63" fmla="*/ 16 h 723"/>
                <a:gd name="T64" fmla="*/ 443 w 476"/>
                <a:gd name="T65" fmla="*/ 16 h 723"/>
                <a:gd name="T66" fmla="*/ 447 w 476"/>
                <a:gd name="T67" fmla="*/ 246 h 723"/>
                <a:gd name="T68" fmla="*/ 407 w 476"/>
                <a:gd name="T69" fmla="*/ 246 h 723"/>
                <a:gd name="T70" fmla="*/ 383 w 476"/>
                <a:gd name="T71" fmla="*/ 170 h 723"/>
                <a:gd name="T72" fmla="*/ 348 w 476"/>
                <a:gd name="T73" fmla="*/ 105 h 723"/>
                <a:gd name="T74" fmla="*/ 297 w 476"/>
                <a:gd name="T75" fmla="*/ 60 h 723"/>
                <a:gd name="T76" fmla="*/ 223 w 476"/>
                <a:gd name="T77" fmla="*/ 43 h 723"/>
                <a:gd name="T78" fmla="*/ 144 w 476"/>
                <a:gd name="T79" fmla="*/ 72 h 723"/>
                <a:gd name="T80" fmla="*/ 111 w 476"/>
                <a:gd name="T81" fmla="*/ 145 h 723"/>
                <a:gd name="T82" fmla="*/ 132 w 476"/>
                <a:gd name="T83" fmla="*/ 220 h 723"/>
                <a:gd name="T84" fmla="*/ 193 w 476"/>
                <a:gd name="T85" fmla="*/ 268 h 723"/>
                <a:gd name="T86" fmla="*/ 263 w 476"/>
                <a:gd name="T87" fmla="*/ 298 h 723"/>
                <a:gd name="T88" fmla="*/ 330 w 476"/>
                <a:gd name="T89" fmla="*/ 324 h 723"/>
                <a:gd name="T90" fmla="*/ 386 w 476"/>
                <a:gd name="T91" fmla="*/ 353 h 723"/>
                <a:gd name="T92" fmla="*/ 433 w 476"/>
                <a:gd name="T93" fmla="*/ 391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6" h="723">
                  <a:moveTo>
                    <a:pt x="433" y="391"/>
                  </a:moveTo>
                  <a:cubicBezTo>
                    <a:pt x="448" y="407"/>
                    <a:pt x="459" y="425"/>
                    <a:pt x="466" y="444"/>
                  </a:cubicBezTo>
                  <a:cubicBezTo>
                    <a:pt x="473" y="464"/>
                    <a:pt x="476" y="486"/>
                    <a:pt x="476" y="512"/>
                  </a:cubicBezTo>
                  <a:cubicBezTo>
                    <a:pt x="476" y="573"/>
                    <a:pt x="454" y="624"/>
                    <a:pt x="408" y="663"/>
                  </a:cubicBezTo>
                  <a:cubicBezTo>
                    <a:pt x="363" y="703"/>
                    <a:pt x="307" y="723"/>
                    <a:pt x="240" y="723"/>
                  </a:cubicBezTo>
                  <a:cubicBezTo>
                    <a:pt x="209" y="723"/>
                    <a:pt x="178" y="718"/>
                    <a:pt x="147" y="708"/>
                  </a:cubicBezTo>
                  <a:cubicBezTo>
                    <a:pt x="116" y="699"/>
                    <a:pt x="89" y="687"/>
                    <a:pt x="67" y="674"/>
                  </a:cubicBezTo>
                  <a:cubicBezTo>
                    <a:pt x="46" y="709"/>
                    <a:pt x="46" y="709"/>
                    <a:pt x="46" y="709"/>
                  </a:cubicBezTo>
                  <a:cubicBezTo>
                    <a:pt x="7" y="709"/>
                    <a:pt x="7" y="709"/>
                    <a:pt x="7" y="709"/>
                  </a:cubicBezTo>
                  <a:cubicBezTo>
                    <a:pt x="0" y="472"/>
                    <a:pt x="0" y="472"/>
                    <a:pt x="0" y="472"/>
                  </a:cubicBezTo>
                  <a:cubicBezTo>
                    <a:pt x="40" y="472"/>
                    <a:pt x="40" y="472"/>
                    <a:pt x="40" y="472"/>
                  </a:cubicBezTo>
                  <a:cubicBezTo>
                    <a:pt x="48" y="501"/>
                    <a:pt x="57" y="528"/>
                    <a:pt x="68" y="551"/>
                  </a:cubicBezTo>
                  <a:cubicBezTo>
                    <a:pt x="79" y="575"/>
                    <a:pt x="94" y="597"/>
                    <a:pt x="111" y="617"/>
                  </a:cubicBezTo>
                  <a:cubicBezTo>
                    <a:pt x="128" y="637"/>
                    <a:pt x="148" y="652"/>
                    <a:pt x="171" y="663"/>
                  </a:cubicBezTo>
                  <a:cubicBezTo>
                    <a:pt x="193" y="675"/>
                    <a:pt x="220" y="680"/>
                    <a:pt x="250" y="680"/>
                  </a:cubicBezTo>
                  <a:cubicBezTo>
                    <a:pt x="272" y="680"/>
                    <a:pt x="292" y="677"/>
                    <a:pt x="308" y="672"/>
                  </a:cubicBezTo>
                  <a:cubicBezTo>
                    <a:pt x="325" y="666"/>
                    <a:pt x="339" y="657"/>
                    <a:pt x="349" y="647"/>
                  </a:cubicBezTo>
                  <a:cubicBezTo>
                    <a:pt x="360" y="636"/>
                    <a:pt x="367" y="623"/>
                    <a:pt x="372" y="609"/>
                  </a:cubicBezTo>
                  <a:cubicBezTo>
                    <a:pt x="377" y="594"/>
                    <a:pt x="380" y="578"/>
                    <a:pt x="380" y="559"/>
                  </a:cubicBezTo>
                  <a:cubicBezTo>
                    <a:pt x="380" y="531"/>
                    <a:pt x="372" y="505"/>
                    <a:pt x="357" y="481"/>
                  </a:cubicBezTo>
                  <a:cubicBezTo>
                    <a:pt x="341" y="457"/>
                    <a:pt x="318" y="439"/>
                    <a:pt x="287" y="427"/>
                  </a:cubicBezTo>
                  <a:cubicBezTo>
                    <a:pt x="266" y="418"/>
                    <a:pt x="241" y="409"/>
                    <a:pt x="214" y="399"/>
                  </a:cubicBezTo>
                  <a:cubicBezTo>
                    <a:pt x="187" y="388"/>
                    <a:pt x="163" y="379"/>
                    <a:pt x="143" y="370"/>
                  </a:cubicBezTo>
                  <a:cubicBezTo>
                    <a:pt x="104" y="352"/>
                    <a:pt x="74" y="329"/>
                    <a:pt x="52" y="301"/>
                  </a:cubicBezTo>
                  <a:cubicBezTo>
                    <a:pt x="30" y="272"/>
                    <a:pt x="20" y="235"/>
                    <a:pt x="20" y="189"/>
                  </a:cubicBezTo>
                  <a:cubicBezTo>
                    <a:pt x="20" y="163"/>
                    <a:pt x="25" y="138"/>
                    <a:pt x="36" y="115"/>
                  </a:cubicBezTo>
                  <a:cubicBezTo>
                    <a:pt x="46" y="93"/>
                    <a:pt x="62" y="72"/>
                    <a:pt x="82" y="54"/>
                  </a:cubicBezTo>
                  <a:cubicBezTo>
                    <a:pt x="101" y="37"/>
                    <a:pt x="123" y="24"/>
                    <a:pt x="149" y="15"/>
                  </a:cubicBezTo>
                  <a:cubicBezTo>
                    <a:pt x="174" y="5"/>
                    <a:pt x="201" y="0"/>
                    <a:pt x="229" y="0"/>
                  </a:cubicBezTo>
                  <a:cubicBezTo>
                    <a:pt x="261" y="0"/>
                    <a:pt x="290" y="5"/>
                    <a:pt x="315" y="15"/>
                  </a:cubicBezTo>
                  <a:cubicBezTo>
                    <a:pt x="340" y="25"/>
                    <a:pt x="363" y="36"/>
                    <a:pt x="384" y="49"/>
                  </a:cubicBezTo>
                  <a:cubicBezTo>
                    <a:pt x="404" y="16"/>
                    <a:pt x="404" y="16"/>
                    <a:pt x="404" y="16"/>
                  </a:cubicBezTo>
                  <a:cubicBezTo>
                    <a:pt x="443" y="16"/>
                    <a:pt x="443" y="16"/>
                    <a:pt x="443" y="16"/>
                  </a:cubicBezTo>
                  <a:cubicBezTo>
                    <a:pt x="447" y="246"/>
                    <a:pt x="447" y="246"/>
                    <a:pt x="447" y="246"/>
                  </a:cubicBezTo>
                  <a:cubicBezTo>
                    <a:pt x="407" y="246"/>
                    <a:pt x="407" y="246"/>
                    <a:pt x="407" y="246"/>
                  </a:cubicBezTo>
                  <a:cubicBezTo>
                    <a:pt x="400" y="219"/>
                    <a:pt x="392" y="194"/>
                    <a:pt x="383" y="170"/>
                  </a:cubicBezTo>
                  <a:cubicBezTo>
                    <a:pt x="374" y="146"/>
                    <a:pt x="363" y="124"/>
                    <a:pt x="348" y="105"/>
                  </a:cubicBezTo>
                  <a:cubicBezTo>
                    <a:pt x="334" y="86"/>
                    <a:pt x="317" y="71"/>
                    <a:pt x="297" y="60"/>
                  </a:cubicBezTo>
                  <a:cubicBezTo>
                    <a:pt x="277" y="48"/>
                    <a:pt x="252" y="43"/>
                    <a:pt x="223" y="43"/>
                  </a:cubicBezTo>
                  <a:cubicBezTo>
                    <a:pt x="192" y="43"/>
                    <a:pt x="165" y="53"/>
                    <a:pt x="144" y="72"/>
                  </a:cubicBezTo>
                  <a:cubicBezTo>
                    <a:pt x="122" y="92"/>
                    <a:pt x="111" y="117"/>
                    <a:pt x="111" y="145"/>
                  </a:cubicBezTo>
                  <a:cubicBezTo>
                    <a:pt x="111" y="175"/>
                    <a:pt x="118" y="200"/>
                    <a:pt x="132" y="220"/>
                  </a:cubicBezTo>
                  <a:cubicBezTo>
                    <a:pt x="146" y="239"/>
                    <a:pt x="166" y="256"/>
                    <a:pt x="193" y="268"/>
                  </a:cubicBezTo>
                  <a:cubicBezTo>
                    <a:pt x="217" y="280"/>
                    <a:pt x="240" y="290"/>
                    <a:pt x="263" y="298"/>
                  </a:cubicBezTo>
                  <a:cubicBezTo>
                    <a:pt x="286" y="306"/>
                    <a:pt x="308" y="315"/>
                    <a:pt x="330" y="324"/>
                  </a:cubicBezTo>
                  <a:cubicBezTo>
                    <a:pt x="349" y="333"/>
                    <a:pt x="368" y="342"/>
                    <a:pt x="386" y="353"/>
                  </a:cubicBezTo>
                  <a:cubicBezTo>
                    <a:pt x="404" y="364"/>
                    <a:pt x="420" y="377"/>
                    <a:pt x="433"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25" name="Freeform 8"/>
            <p:cNvSpPr>
              <a:spLocks noEditPoints="1"/>
            </p:cNvSpPr>
            <p:nvPr/>
          </p:nvSpPr>
          <p:spPr bwMode="auto">
            <a:xfrm>
              <a:off x="3804" y="1317"/>
              <a:ext cx="1689" cy="1667"/>
            </a:xfrm>
            <a:custGeom>
              <a:avLst/>
              <a:gdLst>
                <a:gd name="T0" fmla="*/ 714 w 714"/>
                <a:gd name="T1" fmla="*/ 703 h 703"/>
                <a:gd name="T2" fmla="*/ 426 w 714"/>
                <a:gd name="T3" fmla="*/ 703 h 703"/>
                <a:gd name="T4" fmla="*/ 426 w 714"/>
                <a:gd name="T5" fmla="*/ 668 h 703"/>
                <a:gd name="T6" fmla="*/ 489 w 714"/>
                <a:gd name="T7" fmla="*/ 658 h 703"/>
                <a:gd name="T8" fmla="*/ 514 w 714"/>
                <a:gd name="T9" fmla="*/ 640 h 703"/>
                <a:gd name="T10" fmla="*/ 513 w 714"/>
                <a:gd name="T11" fmla="*/ 629 h 703"/>
                <a:gd name="T12" fmla="*/ 511 w 714"/>
                <a:gd name="T13" fmla="*/ 618 h 703"/>
                <a:gd name="T14" fmla="*/ 453 w 714"/>
                <a:gd name="T15" fmla="*/ 463 h 703"/>
                <a:gd name="T16" fmla="*/ 210 w 714"/>
                <a:gd name="T17" fmla="*/ 463 h 703"/>
                <a:gd name="T18" fmla="*/ 188 w 714"/>
                <a:gd name="T19" fmla="*/ 523 h 703"/>
                <a:gd name="T20" fmla="*/ 172 w 714"/>
                <a:gd name="T21" fmla="*/ 569 h 703"/>
                <a:gd name="T22" fmla="*/ 163 w 714"/>
                <a:gd name="T23" fmla="*/ 604 h 703"/>
                <a:gd name="T24" fmla="*/ 161 w 714"/>
                <a:gd name="T25" fmla="*/ 625 h 703"/>
                <a:gd name="T26" fmla="*/ 192 w 714"/>
                <a:gd name="T27" fmla="*/ 655 h 703"/>
                <a:gd name="T28" fmla="*/ 261 w 714"/>
                <a:gd name="T29" fmla="*/ 668 h 703"/>
                <a:gd name="T30" fmla="*/ 261 w 714"/>
                <a:gd name="T31" fmla="*/ 703 h 703"/>
                <a:gd name="T32" fmla="*/ 0 w 714"/>
                <a:gd name="T33" fmla="*/ 703 h 703"/>
                <a:gd name="T34" fmla="*/ 0 w 714"/>
                <a:gd name="T35" fmla="*/ 668 h 703"/>
                <a:gd name="T36" fmla="*/ 32 w 714"/>
                <a:gd name="T37" fmla="*/ 662 h 703"/>
                <a:gd name="T38" fmla="*/ 63 w 714"/>
                <a:gd name="T39" fmla="*/ 650 h 703"/>
                <a:gd name="T40" fmla="*/ 93 w 714"/>
                <a:gd name="T41" fmla="*/ 622 h 703"/>
                <a:gd name="T42" fmla="*/ 114 w 714"/>
                <a:gd name="T43" fmla="*/ 583 h 703"/>
                <a:gd name="T44" fmla="*/ 230 w 714"/>
                <a:gd name="T45" fmla="*/ 290 h 703"/>
                <a:gd name="T46" fmla="*/ 342 w 714"/>
                <a:gd name="T47" fmla="*/ 0 h 703"/>
                <a:gd name="T48" fmla="*/ 381 w 714"/>
                <a:gd name="T49" fmla="*/ 0 h 703"/>
                <a:gd name="T50" fmla="*/ 612 w 714"/>
                <a:gd name="T51" fmla="*/ 598 h 703"/>
                <a:gd name="T52" fmla="*/ 629 w 714"/>
                <a:gd name="T53" fmla="*/ 628 h 703"/>
                <a:gd name="T54" fmla="*/ 655 w 714"/>
                <a:gd name="T55" fmla="*/ 651 h 703"/>
                <a:gd name="T56" fmla="*/ 684 w 714"/>
                <a:gd name="T57" fmla="*/ 663 h 703"/>
                <a:gd name="T58" fmla="*/ 714 w 714"/>
                <a:gd name="T59" fmla="*/ 668 h 703"/>
                <a:gd name="T60" fmla="*/ 714 w 714"/>
                <a:gd name="T61" fmla="*/ 703 h 703"/>
                <a:gd name="T62" fmla="*/ 435 w 714"/>
                <a:gd name="T63" fmla="*/ 420 h 703"/>
                <a:gd name="T64" fmla="*/ 330 w 714"/>
                <a:gd name="T65" fmla="*/ 151 h 703"/>
                <a:gd name="T66" fmla="*/ 227 w 714"/>
                <a:gd name="T67" fmla="*/ 420 h 703"/>
                <a:gd name="T68" fmla="*/ 435 w 714"/>
                <a:gd name="T69" fmla="*/ 42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4" h="703">
                  <a:moveTo>
                    <a:pt x="714" y="703"/>
                  </a:moveTo>
                  <a:cubicBezTo>
                    <a:pt x="426" y="703"/>
                    <a:pt x="426" y="703"/>
                    <a:pt x="426" y="703"/>
                  </a:cubicBezTo>
                  <a:cubicBezTo>
                    <a:pt x="426" y="668"/>
                    <a:pt x="426" y="668"/>
                    <a:pt x="426" y="668"/>
                  </a:cubicBezTo>
                  <a:cubicBezTo>
                    <a:pt x="451" y="666"/>
                    <a:pt x="473" y="663"/>
                    <a:pt x="489" y="658"/>
                  </a:cubicBezTo>
                  <a:cubicBezTo>
                    <a:pt x="506" y="653"/>
                    <a:pt x="514" y="647"/>
                    <a:pt x="514" y="640"/>
                  </a:cubicBezTo>
                  <a:cubicBezTo>
                    <a:pt x="514" y="637"/>
                    <a:pt x="514" y="634"/>
                    <a:pt x="513" y="629"/>
                  </a:cubicBezTo>
                  <a:cubicBezTo>
                    <a:pt x="513" y="625"/>
                    <a:pt x="512" y="621"/>
                    <a:pt x="511" y="618"/>
                  </a:cubicBezTo>
                  <a:cubicBezTo>
                    <a:pt x="453" y="463"/>
                    <a:pt x="453" y="463"/>
                    <a:pt x="453" y="463"/>
                  </a:cubicBezTo>
                  <a:cubicBezTo>
                    <a:pt x="210" y="463"/>
                    <a:pt x="210" y="463"/>
                    <a:pt x="210" y="463"/>
                  </a:cubicBezTo>
                  <a:cubicBezTo>
                    <a:pt x="201" y="486"/>
                    <a:pt x="193" y="506"/>
                    <a:pt x="188" y="523"/>
                  </a:cubicBezTo>
                  <a:cubicBezTo>
                    <a:pt x="182" y="539"/>
                    <a:pt x="177" y="555"/>
                    <a:pt x="172" y="569"/>
                  </a:cubicBezTo>
                  <a:cubicBezTo>
                    <a:pt x="168" y="583"/>
                    <a:pt x="165" y="595"/>
                    <a:pt x="163" y="604"/>
                  </a:cubicBezTo>
                  <a:cubicBezTo>
                    <a:pt x="162" y="612"/>
                    <a:pt x="161" y="620"/>
                    <a:pt x="161" y="625"/>
                  </a:cubicBezTo>
                  <a:cubicBezTo>
                    <a:pt x="161" y="638"/>
                    <a:pt x="171" y="648"/>
                    <a:pt x="192" y="655"/>
                  </a:cubicBezTo>
                  <a:cubicBezTo>
                    <a:pt x="212" y="663"/>
                    <a:pt x="235" y="667"/>
                    <a:pt x="261" y="668"/>
                  </a:cubicBezTo>
                  <a:cubicBezTo>
                    <a:pt x="261" y="703"/>
                    <a:pt x="261" y="703"/>
                    <a:pt x="261" y="703"/>
                  </a:cubicBezTo>
                  <a:cubicBezTo>
                    <a:pt x="0" y="703"/>
                    <a:pt x="0" y="703"/>
                    <a:pt x="0" y="703"/>
                  </a:cubicBezTo>
                  <a:cubicBezTo>
                    <a:pt x="0" y="668"/>
                    <a:pt x="0" y="668"/>
                    <a:pt x="0" y="668"/>
                  </a:cubicBezTo>
                  <a:cubicBezTo>
                    <a:pt x="9" y="667"/>
                    <a:pt x="19" y="666"/>
                    <a:pt x="32" y="662"/>
                  </a:cubicBezTo>
                  <a:cubicBezTo>
                    <a:pt x="45" y="659"/>
                    <a:pt x="55" y="655"/>
                    <a:pt x="63" y="650"/>
                  </a:cubicBezTo>
                  <a:cubicBezTo>
                    <a:pt x="76" y="641"/>
                    <a:pt x="86" y="632"/>
                    <a:pt x="93" y="622"/>
                  </a:cubicBezTo>
                  <a:cubicBezTo>
                    <a:pt x="101" y="613"/>
                    <a:pt x="108" y="600"/>
                    <a:pt x="114" y="583"/>
                  </a:cubicBezTo>
                  <a:cubicBezTo>
                    <a:pt x="149" y="496"/>
                    <a:pt x="188" y="398"/>
                    <a:pt x="230" y="290"/>
                  </a:cubicBezTo>
                  <a:cubicBezTo>
                    <a:pt x="272" y="181"/>
                    <a:pt x="309" y="85"/>
                    <a:pt x="342" y="0"/>
                  </a:cubicBezTo>
                  <a:cubicBezTo>
                    <a:pt x="381" y="0"/>
                    <a:pt x="381" y="0"/>
                    <a:pt x="381" y="0"/>
                  </a:cubicBezTo>
                  <a:cubicBezTo>
                    <a:pt x="612" y="598"/>
                    <a:pt x="612" y="598"/>
                    <a:pt x="612" y="598"/>
                  </a:cubicBezTo>
                  <a:cubicBezTo>
                    <a:pt x="617" y="610"/>
                    <a:pt x="622" y="621"/>
                    <a:pt x="629" y="628"/>
                  </a:cubicBezTo>
                  <a:cubicBezTo>
                    <a:pt x="635" y="636"/>
                    <a:pt x="643" y="644"/>
                    <a:pt x="655" y="651"/>
                  </a:cubicBezTo>
                  <a:cubicBezTo>
                    <a:pt x="662" y="656"/>
                    <a:pt x="672" y="660"/>
                    <a:pt x="684" y="663"/>
                  </a:cubicBezTo>
                  <a:cubicBezTo>
                    <a:pt x="696" y="666"/>
                    <a:pt x="706" y="668"/>
                    <a:pt x="714" y="668"/>
                  </a:cubicBezTo>
                  <a:lnTo>
                    <a:pt x="714" y="703"/>
                  </a:lnTo>
                  <a:close/>
                  <a:moveTo>
                    <a:pt x="435" y="420"/>
                  </a:moveTo>
                  <a:cubicBezTo>
                    <a:pt x="330" y="151"/>
                    <a:pt x="330" y="151"/>
                    <a:pt x="330" y="151"/>
                  </a:cubicBezTo>
                  <a:cubicBezTo>
                    <a:pt x="227" y="420"/>
                    <a:pt x="227" y="420"/>
                    <a:pt x="227" y="420"/>
                  </a:cubicBezTo>
                  <a:lnTo>
                    <a:pt x="435"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grpSp>
      <p:sp>
        <p:nvSpPr>
          <p:cNvPr id="26" name="Right Triangle 21"/>
          <p:cNvSpPr/>
          <p:nvPr/>
        </p:nvSpPr>
        <p:spPr>
          <a:xfrm flipH="1">
            <a:off x="5652120" y="747210"/>
            <a:ext cx="3491880" cy="6110791"/>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6688910" y="5961689"/>
            <a:ext cx="2059554" cy="635665"/>
          </a:xfrm>
          <a:prstGeom prst="rect">
            <a:avLst/>
          </a:prstGeom>
        </p:spPr>
      </p:pic>
      <p:sp>
        <p:nvSpPr>
          <p:cNvPr id="29" name="슬라이드 번호 개체 틀 38"/>
          <p:cNvSpPr txBox="1">
            <a:spLocks/>
          </p:cNvSpPr>
          <p:nvPr/>
        </p:nvSpPr>
        <p:spPr>
          <a:xfrm>
            <a:off x="6553200" y="6356507"/>
            <a:ext cx="2133600" cy="365125"/>
          </a:xfrm>
          <a:prstGeom prst="rect">
            <a:avLst/>
          </a:prstGeom>
        </p:spPr>
        <p:txBody>
          <a:bodyPr vert="horz" lIns="91440" tIns="45720" rIns="91440" bIns="45720" rtlCol="0" anchor="ctr"/>
          <a:lstStyle/>
          <a:p>
            <a:pPr marL="0" marR="0" lvl="0" indent="0" algn="r" defTabSz="914400" rtl="0" eaLnBrk="1" fontAlgn="auto" latinLnBrk="1" hangingPunct="1">
              <a:lnSpc>
                <a:spcPct val="100000"/>
              </a:lnSpc>
              <a:spcBef>
                <a:spcPts val="0"/>
              </a:spcBef>
              <a:spcAft>
                <a:spcPts val="0"/>
              </a:spcAft>
              <a:buClrTx/>
              <a:buSzTx/>
              <a:buFontTx/>
              <a:buNone/>
              <a:tabLst/>
              <a:defRPr/>
            </a:pPr>
            <a:fld id="{56CE0F94-88E1-4810-8429-2312EEB4C30A}"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Arial" pitchFamily="34" charset="0"/>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
        <p:nvSpPr>
          <p:cNvPr id="3" name="부제목 2"/>
          <p:cNvSpPr>
            <a:spLocks noGrp="1"/>
          </p:cNvSpPr>
          <p:nvPr>
            <p:ph type="subTitle" idx="1" hasCustomPrompt="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dirty="0" smtClean="0"/>
              <a:t>Sub title</a:t>
            </a:r>
            <a:endParaRPr lang="ko-KR" altLang="en-US" dirty="0"/>
          </a:p>
        </p:txBody>
      </p:sp>
      <p:sp>
        <p:nvSpPr>
          <p:cNvPr id="33" name="제목 32"/>
          <p:cNvSpPr>
            <a:spLocks noGrp="1"/>
          </p:cNvSpPr>
          <p:nvPr>
            <p:ph type="title" hasCustomPrompt="1"/>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US" altLang="ko-KR" dirty="0" smtClean="0"/>
              <a:t>TITLE</a:t>
            </a:r>
            <a:endParaRPr lang="ko-KR"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3"/>
            <a:ext cx="9073008" cy="360363"/>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499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CA37B450-A14E-8C41-A453-0219A56BE18E}" type="datetime1">
              <a:rPr lang="en-US" smtClean="0">
                <a:solidFill>
                  <a:prstClr val="black"/>
                </a:solidFill>
              </a:rPr>
              <a:pPr latinLnBrk="0"/>
              <a:t>21-Nov-2018</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3752481088"/>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3950FCEF-EAB9-E342-AE98-C672391E385C}" type="datetime1">
              <a:rPr lang="en-US" smtClean="0">
                <a:solidFill>
                  <a:prstClr val="black"/>
                </a:solidFill>
              </a:rPr>
              <a:pPr latinLnBrk="0"/>
              <a:t>21-Nov-2018</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944762354"/>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08920"/>
            <a:ext cx="8388350" cy="952500"/>
          </a:xfrm>
        </p:spPr>
        <p:txBody>
          <a:bodyPr/>
          <a:lstStyle>
            <a:lvl1pPr>
              <a:defRPr>
                <a:solidFill>
                  <a:srgbClr val="FFFF00"/>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9467832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2/3*#ppt_w"/>
                                          </p:val>
                                        </p:tav>
                                        <p:tav tm="100000">
                                          <p:val>
                                            <p:strVal val="#ppt_w"/>
                                          </p:val>
                                        </p:tav>
                                      </p:tavLst>
                                    </p:anim>
                                    <p:anim calcmode="lin" valueType="num">
                                      <p:cBhvr>
                                        <p:cTn id="8" dur="3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13" y="1125538"/>
            <a:ext cx="8135937" cy="5327650"/>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30" name="슬라이드 번호 개체 틀 29"/>
          <p:cNvSpPr>
            <a:spLocks noGrp="1"/>
          </p:cNvSpPr>
          <p:nvPr>
            <p:ph type="sldNum" sz="quarter" idx="18"/>
          </p:nvPr>
        </p:nvSpPr>
        <p:spPr>
          <a:xfrm>
            <a:off x="0" y="188640"/>
            <a:ext cx="683568"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dirty="0"/>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extLst>
      <p:ext uri="{BB962C8B-B14F-4D97-AF65-F5344CB8AC3E}">
        <p14:creationId xmlns:p14="http://schemas.microsoft.com/office/powerpoint/2010/main" val="383243949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1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0" y="1628800"/>
            <a:ext cx="9144000" cy="4679950"/>
          </a:xfrm>
        </p:spPr>
        <p:txBody>
          <a:bodyPr/>
          <a:lstStyle>
            <a:lvl1pPr marL="0" indent="0">
              <a:buNone/>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2000" b="1">
                <a:solidFill>
                  <a:schemeClr val="bg1"/>
                </a:solidFill>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2"/>
            <a:ext cx="9073008" cy="360363"/>
          </a:xfrm>
        </p:spPr>
        <p:txBody>
          <a:bodyPr>
            <a:normAutofit/>
          </a:bodyPr>
          <a:lstStyle>
            <a:lvl1pPr marL="0" indent="0">
              <a:buNone/>
              <a:defRPr sz="1300"/>
            </a:lvl1pPr>
          </a:lstStyle>
          <a:p>
            <a:pPr lvl="0"/>
            <a:r>
              <a:rPr lang="en-GB" noProof="0" dirty="0" smtClean="0"/>
              <a:t>Click to enter subtitle</a:t>
            </a:r>
            <a:endParaRPr lang="en-GB" noProof="0" dirty="0"/>
          </a:p>
        </p:txBody>
      </p:sp>
      <p:sp>
        <p:nvSpPr>
          <p:cNvPr id="13" name="Isosceles Triangle 12"/>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31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2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0" y="1628800"/>
            <a:ext cx="9144000" cy="4679950"/>
          </a:xfrm>
        </p:spPr>
        <p:txBody>
          <a:bodyPr/>
          <a:lstStyle>
            <a:lvl1pPr marL="0" indent="0">
              <a:buNone/>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2000" b="1">
                <a:solidFill>
                  <a:schemeClr val="bg1"/>
                </a:solidFill>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2"/>
            <a:ext cx="9073008" cy="360363"/>
          </a:xfrm>
        </p:spPr>
        <p:txBody>
          <a:bodyPr>
            <a:normAutofit/>
          </a:bodyPr>
          <a:lstStyle>
            <a:lvl1pPr marL="0" indent="0">
              <a:buNone/>
              <a:defRPr sz="1300"/>
            </a:lvl1pPr>
          </a:lstStyle>
          <a:p>
            <a:pPr lvl="0"/>
            <a:r>
              <a:rPr lang="en-GB" noProof="0" dirty="0" smtClean="0"/>
              <a:t>Click to enter subtitle</a:t>
            </a:r>
            <a:endParaRPr lang="en-GB" noProof="0" dirty="0"/>
          </a:p>
        </p:txBody>
      </p:sp>
      <p:sp>
        <p:nvSpPr>
          <p:cNvPr id="13" name="Isosceles Triangle 12"/>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31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3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0" y="1628800"/>
            <a:ext cx="9144000" cy="4679950"/>
          </a:xfrm>
        </p:spPr>
        <p:txBody>
          <a:bodyPr/>
          <a:lstStyle>
            <a:lvl1pPr marL="0" indent="0">
              <a:buNone/>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2000" b="1">
                <a:solidFill>
                  <a:schemeClr val="bg1"/>
                </a:solidFill>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2"/>
            <a:ext cx="9073008" cy="360363"/>
          </a:xfrm>
        </p:spPr>
        <p:txBody>
          <a:bodyPr>
            <a:normAutofit/>
          </a:bodyPr>
          <a:lstStyle>
            <a:lvl1pPr marL="0" indent="0">
              <a:buNone/>
              <a:defRPr sz="1300"/>
            </a:lvl1pPr>
          </a:lstStyle>
          <a:p>
            <a:pPr lvl="0"/>
            <a:r>
              <a:rPr lang="en-GB" noProof="0" dirty="0" smtClean="0"/>
              <a:t>Click to enter subtitle</a:t>
            </a:r>
            <a:endParaRPr lang="en-GB" noProof="0" dirty="0"/>
          </a:p>
        </p:txBody>
      </p:sp>
      <p:sp>
        <p:nvSpPr>
          <p:cNvPr id="13" name="Isosceles Triangle 12"/>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089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4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0" y="1628800"/>
            <a:ext cx="9144000" cy="4679950"/>
          </a:xfrm>
        </p:spPr>
        <p:txBody>
          <a:bodyPr/>
          <a:lstStyle>
            <a:lvl1pPr marL="0" indent="0">
              <a:buNone/>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2000" b="1">
                <a:solidFill>
                  <a:schemeClr val="bg1"/>
                </a:solidFill>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2"/>
            <a:ext cx="9073008" cy="360363"/>
          </a:xfrm>
        </p:spPr>
        <p:txBody>
          <a:bodyPr>
            <a:normAutofit/>
          </a:bodyPr>
          <a:lstStyle>
            <a:lvl1pPr marL="0" indent="0">
              <a:buNone/>
              <a:defRPr sz="1300"/>
            </a:lvl1pPr>
          </a:lstStyle>
          <a:p>
            <a:pPr lvl="0"/>
            <a:r>
              <a:rPr lang="en-GB" noProof="0" dirty="0" smtClean="0"/>
              <a:t>Click to enter subtitle</a:t>
            </a:r>
            <a:endParaRPr lang="en-GB" noProof="0" dirty="0"/>
          </a:p>
        </p:txBody>
      </p:sp>
      <p:sp>
        <p:nvSpPr>
          <p:cNvPr id="13" name="Isosceles Triangle 12"/>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037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5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0" y="1628800"/>
            <a:ext cx="9144000" cy="4679950"/>
          </a:xfrm>
        </p:spPr>
        <p:txBody>
          <a:bodyPr/>
          <a:lstStyle>
            <a:lvl1pPr marL="0" indent="0">
              <a:buNone/>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2000" b="1">
                <a:solidFill>
                  <a:schemeClr val="bg1"/>
                </a:solidFill>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2"/>
            <a:ext cx="9073008" cy="360363"/>
          </a:xfrm>
        </p:spPr>
        <p:txBody>
          <a:bodyPr>
            <a:normAutofit/>
          </a:bodyPr>
          <a:lstStyle>
            <a:lvl1pPr marL="0" indent="0">
              <a:buNone/>
              <a:defRPr sz="1300"/>
            </a:lvl1pPr>
          </a:lstStyle>
          <a:p>
            <a:pPr lvl="0"/>
            <a:r>
              <a:rPr lang="en-GB" noProof="0" dirty="0" smtClean="0"/>
              <a:t>Click to enter subtitle</a:t>
            </a:r>
            <a:endParaRPr lang="en-GB" noProof="0" dirty="0"/>
          </a:p>
        </p:txBody>
      </p:sp>
    </p:spTree>
    <p:extLst>
      <p:ext uri="{BB962C8B-B14F-4D97-AF65-F5344CB8AC3E}">
        <p14:creationId xmlns:p14="http://schemas.microsoft.com/office/powerpoint/2010/main" val="207037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6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0" y="1628800"/>
            <a:ext cx="9144000" cy="4679950"/>
          </a:xfrm>
        </p:spPr>
        <p:txBody>
          <a:bodyPr/>
          <a:lstStyle>
            <a:lvl1pPr marL="0" indent="0">
              <a:buNone/>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2000" b="1">
                <a:solidFill>
                  <a:schemeClr val="bg1"/>
                </a:solidFill>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2"/>
            <a:ext cx="9073008" cy="360363"/>
          </a:xfrm>
        </p:spPr>
        <p:txBody>
          <a:bodyPr>
            <a:normAutofit/>
          </a:bodyPr>
          <a:lstStyle>
            <a:lvl1pPr marL="0" indent="0">
              <a:buNone/>
              <a:defRPr sz="1300"/>
            </a:lvl1pPr>
          </a:lstStyle>
          <a:p>
            <a:pPr lvl="0"/>
            <a:r>
              <a:rPr lang="en-GB" noProof="0" dirty="0" smtClean="0"/>
              <a:t>Click to enter subtitle</a:t>
            </a:r>
            <a:endParaRPr lang="en-GB" noProof="0" dirty="0"/>
          </a:p>
        </p:txBody>
      </p:sp>
    </p:spTree>
    <p:extLst>
      <p:ext uri="{BB962C8B-B14F-4D97-AF65-F5344CB8AC3E}">
        <p14:creationId xmlns:p14="http://schemas.microsoft.com/office/powerpoint/2010/main" val="207037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12701" y="1052737"/>
            <a:ext cx="9073008" cy="360363"/>
          </a:xfrm>
        </p:spPr>
        <p:txBody>
          <a:bodyPr>
            <a:normAutofit/>
          </a:bodyPr>
          <a:lstStyle>
            <a:lvl1pPr marL="0" indent="0" algn="ctr">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27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7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0" y="1628800"/>
            <a:ext cx="9144000" cy="4679950"/>
          </a:xfrm>
        </p:spPr>
        <p:txBody>
          <a:bodyPr/>
          <a:lstStyle>
            <a:lvl1pPr marL="0" indent="0">
              <a:buNone/>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2000" b="1">
                <a:solidFill>
                  <a:schemeClr val="bg1"/>
                </a:solidFill>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0"/>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2"/>
            <a:ext cx="9073008" cy="360363"/>
          </a:xfrm>
        </p:spPr>
        <p:txBody>
          <a:bodyPr>
            <a:normAutofit/>
          </a:bodyPr>
          <a:lstStyle>
            <a:lvl1pPr marL="0" indent="0">
              <a:buNone/>
              <a:defRPr sz="1300"/>
            </a:lvl1pPr>
          </a:lstStyle>
          <a:p>
            <a:pPr lvl="0"/>
            <a:r>
              <a:rPr lang="en-GB" noProof="0" dirty="0" smtClean="0"/>
              <a:t>Click to enter subtitle</a:t>
            </a:r>
            <a:endParaRPr lang="en-GB" noProof="0" dirty="0"/>
          </a:p>
        </p:txBody>
      </p:sp>
    </p:spTree>
    <p:extLst>
      <p:ext uri="{BB962C8B-B14F-4D97-AF65-F5344CB8AC3E}">
        <p14:creationId xmlns:p14="http://schemas.microsoft.com/office/powerpoint/2010/main" val="207037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7233"/>
            <a:ext cx="8686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1244583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7"/>
            <a:ext cx="8229600" cy="4525433"/>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6349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600451"/>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824817"/>
            <a:ext cx="64008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1491"/>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NeueLT Std"/>
                <a:cs typeface="HelveticaNeue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82942722"/>
      </p:ext>
    </p:extLst>
  </p:cSld>
  <p:clrMapOvr>
    <a:masterClrMapping/>
  </p:clrMapOvr>
  <p:timing>
    <p:tnLst>
      <p:par>
        <p:cTn id="1" dur="indefinite" restart="never" nodeType="tmRoot"/>
      </p:par>
    </p:tnLst>
  </p:timing>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2116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116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748009"/>
      </p:ext>
    </p:extLst>
  </p:cSld>
  <p:clrMapOvr>
    <a:masterClrMapping/>
  </p:clrMapOvr>
  <p:timing>
    <p:tnLst>
      <p:par>
        <p:cTn id="1" dur="indefinite" restart="never" nodeType="tmRoot"/>
      </p:par>
    </p:tnLst>
  </p:timing>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534584"/>
            <a:ext cx="4041775"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2175935"/>
            <a:ext cx="4041775"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6097914"/>
      </p:ext>
    </p:extLst>
  </p:cSld>
  <p:clrMapOvr>
    <a:masterClrMapping/>
  </p:clrMapOvr>
  <p:timing>
    <p:tnLst>
      <p:par>
        <p:cTn id="1" dur="indefinite" restart="never" nodeType="tmRoot"/>
      </p:par>
    </p:tnLst>
  </p:timing>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2018785"/>
      </p:ext>
    </p:extLst>
  </p:cSld>
  <p:clrMapOvr>
    <a:masterClrMapping/>
  </p:clrMapOvr>
  <p:timing>
    <p:tnLst>
      <p:par>
        <p:cTn id="1" dur="indefinite" restart="never" nodeType="tmRoot"/>
      </p:par>
    </p:tnLst>
  </p:timing>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362788"/>
      </p:ext>
    </p:extLst>
  </p:cSld>
  <p:clrMapOvr>
    <a:masterClrMapping/>
  </p:clrMapOvr>
  <p:timing>
    <p:tnLst>
      <p:par>
        <p:cTn id="1" dur="indefinite" restart="never" nodeType="tmRoot"/>
      </p:par>
    </p:tnLst>
  </p:timing>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457206" y="1418167"/>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29718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6" y="273058"/>
            <a:ext cx="3008313" cy="1162049"/>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73058"/>
            <a:ext cx="5111750" cy="5852583"/>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6" y="1669145"/>
            <a:ext cx="3008313" cy="4456491"/>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852511421"/>
      </p:ext>
    </p:extLst>
  </p:cSld>
  <p:clrMapOvr>
    <a:masterClrMapping/>
  </p:clrMapOvr>
  <p:timing>
    <p:tnLst>
      <p:par>
        <p:cTn id="1" dur="indefinite" restart="never" nodeType="tmRoot"/>
      </p:par>
    </p:tnLst>
  </p:timing>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0" y="5367867"/>
            <a:ext cx="7278688"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15936"/>
            <a:ext cx="731520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1"/>
            <a:ext cx="5486400" cy="567267"/>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82843303"/>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12701" y="1052737"/>
            <a:ext cx="9073008" cy="360363"/>
          </a:xfrm>
        </p:spPr>
        <p:txBody>
          <a:bodyPr>
            <a:normAutofit/>
          </a:bodyPr>
          <a:lstStyle>
            <a:lvl1pPr marL="0" indent="0" algn="ctr">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4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6119010"/>
      </p:ext>
    </p:extLst>
  </p:cSld>
  <p:clrMapOvr>
    <a:masterClrMapping/>
  </p:clrMapOvr>
  <p:timing>
    <p:tnLst>
      <p:par>
        <p:cTn id="1" dur="indefinite" restart="never" nodeType="tmRoot"/>
      </p:par>
    </p:tnLst>
  </p:timing>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629400" y="275169"/>
            <a:ext cx="0" cy="5850467"/>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5169"/>
            <a:ext cx="20574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5169"/>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125287"/>
      </p:ext>
    </p:extLst>
  </p:cSld>
  <p:clrMapOvr>
    <a:masterClrMapping/>
  </p:clrMapOvr>
  <p:timing>
    <p:tnLst>
      <p:par>
        <p:cTn id="1" dur="indefinite" restart="never" nodeType="tmRoot"/>
      </p:par>
    </p:tnLst>
  </p:timing>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a:prstGeom prst="rect">
            <a:avLst/>
          </a:prstGeo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1392162"/>
      </p:ext>
    </p:extLst>
  </p:cSld>
  <p:clrMapOvr>
    <a:masterClrMapping/>
  </p:clrMapOvr>
  <p:transition spd="slow">
    <p:fade/>
  </p:transition>
  <p:timing>
    <p:tnLst>
      <p:par>
        <p:cTn id="1" dur="indefinite" restart="never" nodeType="tmRoot"/>
      </p:par>
    </p:tnLst>
  </p:timing>
  <p:hf sldNum="0"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콘텐츠 2개">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13" name="내용 개체 틀 2"/>
          <p:cNvSpPr>
            <a:spLocks noGrp="1"/>
          </p:cNvSpPr>
          <p:nvPr>
            <p:ph sz="half" idx="13"/>
          </p:nvPr>
        </p:nvSpPr>
        <p:spPr>
          <a:xfrm>
            <a:off x="467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4" name="내용 개체 틀 3"/>
          <p:cNvSpPr>
            <a:spLocks noGrp="1"/>
          </p:cNvSpPr>
          <p:nvPr>
            <p:ph sz="half" idx="14"/>
          </p:nvPr>
        </p:nvSpPr>
        <p:spPr>
          <a:xfrm>
            <a:off x="4658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5"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16"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extLst>
      <p:ext uri="{BB962C8B-B14F-4D97-AF65-F5344CB8AC3E}">
        <p14:creationId xmlns:p14="http://schemas.microsoft.com/office/powerpoint/2010/main" val="252346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17" y="1125537"/>
            <a:ext cx="8135937" cy="5327651"/>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30"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32"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extLst>
      <p:ext uri="{BB962C8B-B14F-4D97-AF65-F5344CB8AC3E}">
        <p14:creationId xmlns:p14="http://schemas.microsoft.com/office/powerpoint/2010/main" val="149493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1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sz="1800"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sz="1800"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sz="1800"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3"/>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12701" y="1052737"/>
            <a:ext cx="9073008" cy="360363"/>
          </a:xfrm>
        </p:spPr>
        <p:txBody>
          <a:bodyPr>
            <a:normAutofit/>
          </a:bodyPr>
          <a:lstStyle>
            <a:lvl1pPr marL="0" indent="0" algn="ctr">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Isosceles Triangle 14"/>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53720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
  <p:cSld name="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256718" y="64862"/>
            <a:ext cx="8739799" cy="883103"/>
          </a:xfrm>
        </p:spPr>
        <p:txBody>
          <a:bodyPr/>
          <a:lstStyle>
            <a:lvl1pPr>
              <a:defRPr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p>
            <a:pPr latinLnBrk="0"/>
            <a:fld id="{87D9A643-5DC0-064E-8C62-26587757192B}" type="datetime1">
              <a:rPr lang="en-US" smtClean="0">
                <a:solidFill>
                  <a:prstClr val="black"/>
                </a:solidFill>
              </a:rPr>
              <a:pPr latinLnBrk="0"/>
              <a:t>21-Nov-2018</a:t>
            </a:fld>
            <a:endParaRPr lang="en-US" dirty="0">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
        <p:nvSpPr>
          <p:cNvPr id="8" name="Rectangle 7"/>
          <p:cNvSpPr/>
          <p:nvPr/>
        </p:nvSpPr>
        <p:spPr>
          <a:xfrm>
            <a:off x="0" y="6138333"/>
            <a:ext cx="9144000" cy="719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800" dirty="0">
              <a:solidFill>
                <a:prstClr val="white"/>
              </a:solidFill>
            </a:endParaRPr>
          </a:p>
        </p:txBody>
      </p:sp>
    </p:spTree>
    <p:extLst>
      <p:ext uri="{BB962C8B-B14F-4D97-AF65-F5344CB8AC3E}">
        <p14:creationId xmlns:p14="http://schemas.microsoft.com/office/powerpoint/2010/main" val="2055169922"/>
      </p:ext>
    </p:extLst>
  </p:cSld>
  <p:clrMapOvr>
    <a:masterClrMapping/>
  </p:clrMapOvr>
  <p:timing>
    <p:tnLst>
      <p:par>
        <p:cTn id="1" dur="indefinite" restart="never" nodeType="tmRoot"/>
      </p:par>
    </p:tnLst>
  </p:timing>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7233"/>
            <a:ext cx="8686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4" name="TextBox 8"/>
          <p:cNvSpPr txBox="1">
            <a:spLocks noChangeArrowheads="1"/>
          </p:cNvSpPr>
          <p:nvPr userDrawn="1"/>
        </p:nvSpPr>
        <p:spPr bwMode="auto">
          <a:xfrm>
            <a:off x="522288" y="4370917"/>
            <a:ext cx="4721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smtClean="0">
                <a:solidFill>
                  <a:srgbClr val="E4B921"/>
                </a:solidFill>
                <a:latin typeface="Helvetica Neue Thin" pitchFamily="6" charset="0"/>
              </a:rPr>
              <a:t>Gabriela Ramos</a:t>
            </a:r>
            <a:endParaRPr lang="en-US" altLang="en-US" sz="2800" dirty="0">
              <a:solidFill>
                <a:srgbClr val="E4B921"/>
              </a:solidFill>
              <a:latin typeface="Helvetica Neue Thin" pitchFamily="6" charset="0"/>
            </a:endParaRPr>
          </a:p>
        </p:txBody>
      </p:sp>
    </p:spTree>
    <p:extLst>
      <p:ext uri="{BB962C8B-B14F-4D97-AF65-F5344CB8AC3E}">
        <p14:creationId xmlns:p14="http://schemas.microsoft.com/office/powerpoint/2010/main" val="191401653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7"/>
            <a:ext cx="8229600" cy="4525433"/>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9940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600451"/>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824817"/>
            <a:ext cx="64008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1491"/>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NeueLT Std"/>
                <a:cs typeface="HelveticaNeue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0706708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3"/>
            <a:ext cx="9073008" cy="360363"/>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499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2116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116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360499"/>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534584"/>
            <a:ext cx="4041775"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2175935"/>
            <a:ext cx="4041775"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494017"/>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84497297"/>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755431"/>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457206" y="1418167"/>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29718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6" y="273058"/>
            <a:ext cx="3008313" cy="1162049"/>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73058"/>
            <a:ext cx="5111750" cy="5852583"/>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6" y="1669145"/>
            <a:ext cx="3008313" cy="4456491"/>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01633291"/>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0" y="5367867"/>
            <a:ext cx="7278688"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15936"/>
            <a:ext cx="731520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1"/>
            <a:ext cx="5486400" cy="567267"/>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84772735"/>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700279"/>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629400" y="275169"/>
            <a:ext cx="0" cy="5850467"/>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5169"/>
            <a:ext cx="20574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5169"/>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559875"/>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a:prstGeom prst="rect">
            <a:avLst/>
          </a:prstGeo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4041635"/>
      </p:ext>
    </p:extLst>
  </p:cSld>
  <p:clrMapOvr>
    <a:masterClrMapping/>
  </p:clrMapOvr>
  <p:transition spd="slow">
    <p:fade/>
  </p:transition>
  <p:timing>
    <p:tnLst>
      <p:par>
        <p:cTn id="1" dur="indefinite" restart="never" nodeType="tmRoot"/>
      </p:par>
    </p:tnLst>
  </p:timing>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콘텐츠 2개">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13" name="내용 개체 틀 2"/>
          <p:cNvSpPr>
            <a:spLocks noGrp="1"/>
          </p:cNvSpPr>
          <p:nvPr>
            <p:ph sz="half" idx="13"/>
          </p:nvPr>
        </p:nvSpPr>
        <p:spPr>
          <a:xfrm>
            <a:off x="467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4" name="내용 개체 틀 3"/>
          <p:cNvSpPr>
            <a:spLocks noGrp="1"/>
          </p:cNvSpPr>
          <p:nvPr>
            <p:ph sz="half" idx="14"/>
          </p:nvPr>
        </p:nvSpPr>
        <p:spPr>
          <a:xfrm>
            <a:off x="4658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5"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16"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extLst>
      <p:ext uri="{BB962C8B-B14F-4D97-AF65-F5344CB8AC3E}">
        <p14:creationId xmlns:p14="http://schemas.microsoft.com/office/powerpoint/2010/main" val="375605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3" name="TextBox 8"/>
          <p:cNvSpPr txBox="1">
            <a:spLocks noChangeArrowheads="1"/>
          </p:cNvSpPr>
          <p:nvPr userDrawn="1"/>
        </p:nvSpPr>
        <p:spPr bwMode="auto">
          <a:xfrm>
            <a:off x="522288" y="4370917"/>
            <a:ext cx="4721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smtClean="0">
                <a:solidFill>
                  <a:srgbClr val="E4B921"/>
                </a:solidFill>
                <a:latin typeface="Helvetica Neue Thin" pitchFamily="6" charset="0"/>
              </a:rPr>
              <a:t>Gabriela Ramos</a:t>
            </a:r>
            <a:endParaRPr lang="en-US" altLang="en-US" sz="2800" dirty="0">
              <a:solidFill>
                <a:srgbClr val="E4B921"/>
              </a:solidFill>
              <a:latin typeface="Helvetica Neue Thin" pitchFamily="6" charset="0"/>
            </a:endParaRPr>
          </a:p>
        </p:txBody>
      </p:sp>
      <p:sp>
        <p:nvSpPr>
          <p:cNvPr id="2" name="Title 1"/>
          <p:cNvSpPr>
            <a:spLocks noGrp="1"/>
          </p:cNvSpPr>
          <p:nvPr>
            <p:ph type="title"/>
          </p:nvPr>
        </p:nvSpPr>
        <p:spPr>
          <a:xfrm>
            <a:off x="521856" y="1968501"/>
            <a:ext cx="4738254" cy="2003136"/>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019664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17" y="1125537"/>
            <a:ext cx="8135937" cy="5327651"/>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30"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dirty="0"/>
          </a:p>
        </p:txBody>
      </p:sp>
      <p:sp>
        <p:nvSpPr>
          <p:cNvPr id="32"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extLst>
      <p:ext uri="{BB962C8B-B14F-4D97-AF65-F5344CB8AC3E}">
        <p14:creationId xmlns:p14="http://schemas.microsoft.com/office/powerpoint/2010/main" val="405768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1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sz="1800"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sz="1800"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sz="1800"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3"/>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12701" y="1052737"/>
            <a:ext cx="9073008" cy="360363"/>
          </a:xfrm>
        </p:spPr>
        <p:txBody>
          <a:bodyPr>
            <a:normAutofit/>
          </a:bodyPr>
          <a:lstStyle>
            <a:lvl1pPr marL="0" indent="0" algn="ctr">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Isosceles Triangle 14"/>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Isosceles Triangle 15"/>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20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
  <p:cSld name="Chart Layout">
    <p:spTree>
      <p:nvGrpSpPr>
        <p:cNvPr id="1" name=""/>
        <p:cNvGrpSpPr/>
        <p:nvPr/>
      </p:nvGrpSpPr>
      <p:grpSpPr>
        <a:xfrm>
          <a:off x="0" y="0"/>
          <a:ext cx="0" cy="0"/>
          <a:chOff x="0" y="0"/>
          <a:chExt cx="0" cy="0"/>
        </a:xfrm>
      </p:grpSpPr>
      <p:sp>
        <p:nvSpPr>
          <p:cNvPr id="2" name="Title 1"/>
          <p:cNvSpPr>
            <a:spLocks noGrp="1"/>
          </p:cNvSpPr>
          <p:nvPr>
            <p:ph type="title"/>
          </p:nvPr>
        </p:nvSpPr>
        <p:spPr>
          <a:xfrm>
            <a:off x="256718" y="64862"/>
            <a:ext cx="8739799" cy="883103"/>
          </a:xfrm>
        </p:spPr>
        <p:txBody>
          <a:bodyPr/>
          <a:lstStyle>
            <a:lvl1pPr>
              <a:defRPr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2"/>
            <a:ext cx="2057400" cy="365125"/>
          </a:xfrm>
          <a:prstGeom prst="rect">
            <a:avLst/>
          </a:prstGeom>
        </p:spPr>
        <p:txBody>
          <a:bodyPr/>
          <a:lstStyle/>
          <a:p>
            <a:pPr latinLnBrk="0"/>
            <a:fld id="{87D9A643-5DC0-064E-8C62-26587757192B}" type="datetime1">
              <a:rPr lang="en-US" smtClean="0">
                <a:solidFill>
                  <a:prstClr val="black"/>
                </a:solidFill>
              </a:rPr>
              <a:pPr latinLnBrk="0"/>
              <a:t>21-Nov-2018</a:t>
            </a:fld>
            <a:endParaRPr lang="en-US" dirty="0">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
        <p:nvSpPr>
          <p:cNvPr id="8" name="Rectangle 7"/>
          <p:cNvSpPr/>
          <p:nvPr/>
        </p:nvSpPr>
        <p:spPr>
          <a:xfrm>
            <a:off x="0" y="6138333"/>
            <a:ext cx="9144000" cy="719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800" dirty="0">
              <a:solidFill>
                <a:prstClr val="white"/>
              </a:solidFill>
            </a:endParaRPr>
          </a:p>
        </p:txBody>
      </p:sp>
    </p:spTree>
    <p:extLst>
      <p:ext uri="{BB962C8B-B14F-4D97-AF65-F5344CB8AC3E}">
        <p14:creationId xmlns:p14="http://schemas.microsoft.com/office/powerpoint/2010/main" val="2678856389"/>
      </p:ext>
    </p:extLst>
  </p:cSld>
  <p:clrMapOvr>
    <a:masterClrMapping/>
  </p:clrMapOvr>
  <p:timing>
    <p:tnLst>
      <p:par>
        <p:cTn id="1" dur="indefinite" restart="never" nodeType="tmRoot"/>
      </p:par>
    </p:tnLst>
  </p:timing>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Slide_1">
    <p:spTree>
      <p:nvGrpSpPr>
        <p:cNvPr id="1" name=""/>
        <p:cNvGrpSpPr/>
        <p:nvPr/>
      </p:nvGrpSpPr>
      <p:grpSpPr>
        <a:xfrm>
          <a:off x="0" y="0"/>
          <a:ext cx="0" cy="0"/>
          <a:chOff x="0" y="0"/>
          <a:chExt cx="0" cy="0"/>
        </a:xfrm>
      </p:grpSpPr>
      <p:pic>
        <p:nvPicPr>
          <p:cNvPr id="2050" name="Picture 2" descr="C:\Users\torpie_c\AppData\Local\Microsoft\Windows\Temporary Internet Files\Content.Outlook\OEJ00D0C\shutterstock_41923847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198"/>
          <a:stretch/>
        </p:blipFill>
        <p:spPr bwMode="auto">
          <a:xfrm>
            <a:off x="2267744" y="4389107"/>
            <a:ext cx="4176464" cy="24688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orpie_c\AppData\Local\Microsoft\Windows\Temporary Internet Files\Content.Outlook\OEJ00D0C\shutterstock_1269521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732"/>
          <a:stretch/>
        </p:blipFill>
        <p:spPr bwMode="auto">
          <a:xfrm>
            <a:off x="3923928" y="2244109"/>
            <a:ext cx="3888432" cy="23370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C:\Users\torpie_c\AppData\Local\Microsoft\Windows\Temporary Internet Files\Content.Outlook\OEJ00D0C\iStock_22614014_MEDIU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478"/>
          <a:stretch/>
        </p:blipFill>
        <p:spPr bwMode="auto">
          <a:xfrm>
            <a:off x="4499992" y="-1219"/>
            <a:ext cx="4644008" cy="2443817"/>
          </a:xfrm>
          <a:prstGeom prst="rect">
            <a:avLst/>
          </a:prstGeom>
          <a:noFill/>
          <a:extLst>
            <a:ext uri="{909E8E84-426E-40DD-AFC4-6F175D3DCCD1}">
              <a14:hiddenFill xmlns:a14="http://schemas.microsoft.com/office/drawing/2010/main">
                <a:solidFill>
                  <a:srgbClr val="FFFFFF"/>
                </a:solidFill>
              </a14:hiddenFill>
            </a:ext>
          </a:extLst>
        </p:spPr>
      </p:pic>
      <p:sp>
        <p:nvSpPr>
          <p:cNvPr id="26" name="Right Triangle 21"/>
          <p:cNvSpPr/>
          <p:nvPr/>
        </p:nvSpPr>
        <p:spPr>
          <a:xfrm flipH="1">
            <a:off x="4860032" y="356659"/>
            <a:ext cx="4283968" cy="6501341"/>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GB" sz="1800" kern="0" noProof="0" dirty="0">
              <a:solidFill>
                <a:sysClr val="window" lastClr="FFFFFF"/>
              </a:solidFill>
              <a:latin typeface="Arial" pitchFamily="34" charset="0"/>
              <a:cs typeface="Arial" pitchFamily="34" charset="0"/>
            </a:endParaRPr>
          </a:p>
        </p:txBody>
      </p:sp>
      <p:sp>
        <p:nvSpPr>
          <p:cNvPr id="3" name="부제목 2"/>
          <p:cNvSpPr>
            <a:spLocks noGrp="1"/>
          </p:cNvSpPr>
          <p:nvPr>
            <p:ph type="subTitle" idx="1" hasCustomPrompt="1"/>
          </p:nvPr>
        </p:nvSpPr>
        <p:spPr>
          <a:xfrm>
            <a:off x="457200" y="1268760"/>
            <a:ext cx="4176464" cy="1752600"/>
          </a:xfrm>
        </p:spPr>
        <p:txBody>
          <a:bodyPr>
            <a:normAutofit/>
          </a:bodyPr>
          <a:lstStyle>
            <a:lvl1pPr marL="0" indent="0" algn="l">
              <a:buNone/>
              <a:defRPr sz="2800" i="1">
                <a:solidFill>
                  <a:schemeClr val="bg1">
                    <a:lumMod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ko-KR" noProof="0" dirty="0"/>
              <a:t>Subtitle</a:t>
            </a:r>
          </a:p>
        </p:txBody>
      </p:sp>
      <p:sp>
        <p:nvSpPr>
          <p:cNvPr id="33" name="제목 32"/>
          <p:cNvSpPr>
            <a:spLocks noGrp="1"/>
          </p:cNvSpPr>
          <p:nvPr>
            <p:ph type="title" hasCustomPrompt="1"/>
          </p:nvPr>
        </p:nvSpPr>
        <p:spPr>
          <a:xfrm>
            <a:off x="457200" y="620688"/>
            <a:ext cx="5050904" cy="648072"/>
          </a:xfrm>
        </p:spPr>
        <p:txBody>
          <a:bodyPr>
            <a:normAutofit/>
          </a:bodyPr>
          <a:lstStyle>
            <a:lvl1pPr algn="l">
              <a:defRPr sz="4000" b="1">
                <a:solidFill>
                  <a:schemeClr val="tx1">
                    <a:lumMod val="65000"/>
                    <a:lumOff val="35000"/>
                  </a:schemeClr>
                </a:solidFill>
                <a:latin typeface="Arial" pitchFamily="34" charset="0"/>
                <a:cs typeface="Arial" pitchFamily="34" charset="0"/>
              </a:defRPr>
            </a:lvl1pPr>
          </a:lstStyle>
          <a:p>
            <a:r>
              <a:rPr lang="en-GB" altLang="ko-KR" noProof="0" dirty="0"/>
              <a:t>TITLE</a:t>
            </a:r>
          </a:p>
        </p:txBody>
      </p:sp>
      <p:pic>
        <p:nvPicPr>
          <p:cNvPr id="27" name="Picture 7" descr="OECD_TEXT_20cm.png"/>
          <p:cNvPicPr>
            <a:picLocks noChangeAspect="1"/>
          </p:cNvPicPr>
          <p:nvPr/>
        </p:nvPicPr>
        <p:blipFill>
          <a:blip r:embed="rId5" cstate="print"/>
          <a:stretch>
            <a:fillRect/>
          </a:stretch>
        </p:blipFill>
        <p:spPr>
          <a:xfrm>
            <a:off x="6936511" y="5623554"/>
            <a:ext cx="1690902" cy="635665"/>
          </a:xfrm>
          <a:prstGeom prst="rect">
            <a:avLst/>
          </a:prstGeom>
        </p:spPr>
      </p:pic>
      <p:grpSp>
        <p:nvGrpSpPr>
          <p:cNvPr id="14" name="Group 13"/>
          <p:cNvGrpSpPr/>
          <p:nvPr/>
        </p:nvGrpSpPr>
        <p:grpSpPr>
          <a:xfrm>
            <a:off x="-2282" y="-1300872"/>
            <a:ext cx="6326360" cy="9426979"/>
            <a:chOff x="-36512" y="-974732"/>
            <a:chExt cx="6326360" cy="7070234"/>
          </a:xfrm>
        </p:grpSpPr>
        <p:sp>
          <p:nvSpPr>
            <p:cNvPr id="15" name="Rectangle 14"/>
            <p:cNvSpPr/>
            <p:nvPr userDrawn="1"/>
          </p:nvSpPr>
          <p:spPr>
            <a:xfrm>
              <a:off x="-36512" y="-915"/>
              <a:ext cx="1944216" cy="5144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ight Triangle 15"/>
            <p:cNvSpPr/>
            <p:nvPr userDrawn="1"/>
          </p:nvSpPr>
          <p:spPr>
            <a:xfrm flipV="1">
              <a:off x="1907704" y="-2"/>
              <a:ext cx="4382144" cy="51435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p:cNvSpPr/>
            <p:nvPr userDrawn="1"/>
          </p:nvSpPr>
          <p:spPr>
            <a:xfrm rot="2422969" flipH="1">
              <a:off x="4156363" y="-974732"/>
              <a:ext cx="358457" cy="707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Tree>
    <p:extLst>
      <p:ext uri="{BB962C8B-B14F-4D97-AF65-F5344CB8AC3E}">
        <p14:creationId xmlns:p14="http://schemas.microsoft.com/office/powerpoint/2010/main" val="1996757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hartSlide_1">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323528" y="1604797"/>
            <a:ext cx="8496944" cy="5064563"/>
          </a:xfrm>
        </p:spPr>
        <p:txBody>
          <a:bodyPr/>
          <a:lstStyle>
            <a:lvl1pPr marL="0" indent="0">
              <a:buNone/>
              <a:defRPr/>
            </a:lvl1pPr>
          </a:lstStyle>
          <a:p>
            <a:r>
              <a:rPr lang="en-GB" altLang="ko-KR" noProof="0" dirty="0"/>
              <a:t> </a:t>
            </a:r>
          </a:p>
        </p:txBody>
      </p:sp>
      <p:sp>
        <p:nvSpPr>
          <p:cNvPr id="17" name="제목 31"/>
          <p:cNvSpPr>
            <a:spLocks noGrp="1"/>
          </p:cNvSpPr>
          <p:nvPr>
            <p:ph type="title"/>
          </p:nvPr>
        </p:nvSpPr>
        <p:spPr>
          <a:xfrm>
            <a:off x="827584" y="0"/>
            <a:ext cx="6696744" cy="836712"/>
          </a:xfrm>
        </p:spPr>
        <p:txBody>
          <a:bodyPr>
            <a:noAutofit/>
          </a:bodyPr>
          <a:lstStyle>
            <a:lvl1pPr algn="l" latinLnBrk="0">
              <a:defRPr sz="1600" b="1">
                <a:solidFill>
                  <a:schemeClr val="bg1"/>
                </a:solidFill>
              </a:defRPr>
            </a:lvl1pPr>
          </a:lstStyle>
          <a:p>
            <a:r>
              <a:rPr lang="en-CA" altLang="ko-KR" noProof="0" dirty="0" smtClean="0"/>
              <a:t>Click to edit Master title style</a:t>
            </a:r>
            <a:endParaRPr lang="en-CA" altLang="ko-KR" noProof="0" dirty="0"/>
          </a:p>
        </p:txBody>
      </p:sp>
      <p:sp>
        <p:nvSpPr>
          <p:cNvPr id="14" name="Content Placeholder 4"/>
          <p:cNvSpPr>
            <a:spLocks noGrp="1"/>
          </p:cNvSpPr>
          <p:nvPr>
            <p:ph sz="quarter" idx="17" hasCustomPrompt="1"/>
          </p:nvPr>
        </p:nvSpPr>
        <p:spPr>
          <a:xfrm>
            <a:off x="7740650" y="452670"/>
            <a:ext cx="863600" cy="336551"/>
          </a:xfrm>
        </p:spPr>
        <p:txBody>
          <a:bodyPr>
            <a:normAutofit/>
          </a:bodyPr>
          <a:lstStyle>
            <a:lvl1pPr marL="0" indent="0">
              <a:buNone/>
              <a:defRPr sz="1400">
                <a:solidFill>
                  <a:schemeClr val="accent1"/>
                </a:solidFill>
              </a:defRPr>
            </a:lvl1pPr>
          </a:lstStyle>
          <a:p>
            <a:pPr lvl="0"/>
            <a:r>
              <a:rPr lang="en-GB" noProof="0" dirty="0"/>
              <a:t>Chart #</a:t>
            </a:r>
          </a:p>
        </p:txBody>
      </p:sp>
      <p:sp>
        <p:nvSpPr>
          <p:cNvPr id="12" name="Content Placeholder 5"/>
          <p:cNvSpPr>
            <a:spLocks noGrp="1"/>
          </p:cNvSpPr>
          <p:nvPr>
            <p:ph sz="quarter" idx="18" hasCustomPrompt="1"/>
          </p:nvPr>
        </p:nvSpPr>
        <p:spPr>
          <a:xfrm>
            <a:off x="35496" y="980729"/>
            <a:ext cx="9073008" cy="360363"/>
          </a:xfrm>
        </p:spPr>
        <p:txBody>
          <a:bodyPr>
            <a:normAutofit/>
          </a:bodyPr>
          <a:lstStyle>
            <a:lvl1pPr marL="0" indent="0" algn="ctr">
              <a:buNone/>
              <a:defRPr sz="1300"/>
            </a:lvl1pPr>
          </a:lstStyle>
          <a:p>
            <a:pPr lvl="0"/>
            <a:r>
              <a:rPr lang="en-CA" noProof="0" dirty="0" smtClean="0"/>
              <a:t>Click to enter subtitle</a:t>
            </a:r>
            <a:endParaRPr lang="en-CA" noProof="0" dirty="0"/>
          </a:p>
        </p:txBody>
      </p:sp>
      <p:grpSp>
        <p:nvGrpSpPr>
          <p:cNvPr id="7" name="Group 6"/>
          <p:cNvGrpSpPr/>
          <p:nvPr/>
        </p:nvGrpSpPr>
        <p:grpSpPr>
          <a:xfrm>
            <a:off x="0" y="0"/>
            <a:ext cx="9108504" cy="836712"/>
            <a:chOff x="0" y="-18758"/>
            <a:chExt cx="9108504" cy="627534"/>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5602"/>
            <a:stretch/>
          </p:blipFill>
          <p:spPr>
            <a:xfrm>
              <a:off x="0" y="-18758"/>
              <a:ext cx="9108504" cy="627534"/>
            </a:xfrm>
            <a:prstGeom prst="rect">
              <a:avLst/>
            </a:prstGeom>
          </p:spPr>
        </p:pic>
        <p:sp>
          <p:nvSpPr>
            <p:cNvPr id="10" name="Rectangle 9"/>
            <p:cNvSpPr/>
            <p:nvPr userDrawn="1"/>
          </p:nvSpPr>
          <p:spPr>
            <a:xfrm>
              <a:off x="827584" y="-18758"/>
              <a:ext cx="6696744" cy="627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11" name="Right Triangle 10"/>
            <p:cNvSpPr/>
            <p:nvPr userDrawn="1"/>
          </p:nvSpPr>
          <p:spPr>
            <a:xfrm flipH="1">
              <a:off x="251519" y="-18758"/>
              <a:ext cx="576063" cy="627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13" name="Right Triangle 12"/>
            <p:cNvSpPr/>
            <p:nvPr userDrawn="1"/>
          </p:nvSpPr>
          <p:spPr>
            <a:xfrm flipV="1">
              <a:off x="7524328" y="-17368"/>
              <a:ext cx="504056" cy="6261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grpSp>
      <p:grpSp>
        <p:nvGrpSpPr>
          <p:cNvPr id="15" name="Group 14"/>
          <p:cNvGrpSpPr/>
          <p:nvPr/>
        </p:nvGrpSpPr>
        <p:grpSpPr>
          <a:xfrm>
            <a:off x="0" y="0"/>
            <a:ext cx="9108504" cy="836712"/>
            <a:chOff x="0" y="-18758"/>
            <a:chExt cx="9108504" cy="627534"/>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5602"/>
            <a:stretch/>
          </p:blipFill>
          <p:spPr>
            <a:xfrm>
              <a:off x="0" y="-18758"/>
              <a:ext cx="9108504" cy="627534"/>
            </a:xfrm>
            <a:prstGeom prst="rect">
              <a:avLst/>
            </a:prstGeom>
          </p:spPr>
        </p:pic>
        <p:sp>
          <p:nvSpPr>
            <p:cNvPr id="18" name="Rectangle 17"/>
            <p:cNvSpPr/>
            <p:nvPr userDrawn="1"/>
          </p:nvSpPr>
          <p:spPr>
            <a:xfrm>
              <a:off x="827584" y="-18758"/>
              <a:ext cx="6696744" cy="627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19" name="Right Triangle 18"/>
            <p:cNvSpPr/>
            <p:nvPr userDrawn="1"/>
          </p:nvSpPr>
          <p:spPr>
            <a:xfrm flipH="1">
              <a:off x="251519" y="-18758"/>
              <a:ext cx="576063" cy="627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20" name="Right Triangle 19"/>
            <p:cNvSpPr/>
            <p:nvPr userDrawn="1"/>
          </p:nvSpPr>
          <p:spPr>
            <a:xfrm flipV="1">
              <a:off x="7524328" y="-17368"/>
              <a:ext cx="504056" cy="6261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grpSp>
      <p:grpSp>
        <p:nvGrpSpPr>
          <p:cNvPr id="21" name="Group 20"/>
          <p:cNvGrpSpPr/>
          <p:nvPr userDrawn="1"/>
        </p:nvGrpSpPr>
        <p:grpSpPr>
          <a:xfrm>
            <a:off x="0" y="0"/>
            <a:ext cx="9108504" cy="836712"/>
            <a:chOff x="0" y="-18758"/>
            <a:chExt cx="9108504" cy="627534"/>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5602"/>
            <a:stretch/>
          </p:blipFill>
          <p:spPr>
            <a:xfrm>
              <a:off x="0" y="-18758"/>
              <a:ext cx="9108504" cy="627534"/>
            </a:xfrm>
            <a:prstGeom prst="rect">
              <a:avLst/>
            </a:prstGeom>
          </p:spPr>
        </p:pic>
        <p:sp>
          <p:nvSpPr>
            <p:cNvPr id="23" name="Rectangle 22"/>
            <p:cNvSpPr/>
            <p:nvPr userDrawn="1"/>
          </p:nvSpPr>
          <p:spPr>
            <a:xfrm>
              <a:off x="827584" y="-18758"/>
              <a:ext cx="6696744" cy="627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24" name="Right Triangle 23"/>
            <p:cNvSpPr/>
            <p:nvPr userDrawn="1"/>
          </p:nvSpPr>
          <p:spPr>
            <a:xfrm flipH="1">
              <a:off x="251519" y="-18758"/>
              <a:ext cx="576063" cy="627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25" name="Right Triangle 24"/>
            <p:cNvSpPr/>
            <p:nvPr userDrawn="1"/>
          </p:nvSpPr>
          <p:spPr>
            <a:xfrm flipV="1">
              <a:off x="7524328" y="-17368"/>
              <a:ext cx="504056" cy="6261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grpSp>
    </p:spTree>
    <p:extLst>
      <p:ext uri="{BB962C8B-B14F-4D97-AF65-F5344CB8AC3E}">
        <p14:creationId xmlns:p14="http://schemas.microsoft.com/office/powerpoint/2010/main" val="3293022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SectionHeader_1">
    <p:spTree>
      <p:nvGrpSpPr>
        <p:cNvPr id="1" name=""/>
        <p:cNvGrpSpPr/>
        <p:nvPr/>
      </p:nvGrpSpPr>
      <p:grpSpPr>
        <a:xfrm>
          <a:off x="0" y="0"/>
          <a:ext cx="0" cy="0"/>
          <a:chOff x="0" y="0"/>
          <a:chExt cx="0" cy="0"/>
        </a:xfrm>
      </p:grpSpPr>
      <p:sp>
        <p:nvSpPr>
          <p:cNvPr id="2" name="Title 1"/>
          <p:cNvSpPr>
            <a:spLocks noGrp="1"/>
          </p:cNvSpPr>
          <p:nvPr>
            <p:ph type="title"/>
          </p:nvPr>
        </p:nvSpPr>
        <p:spPr>
          <a:xfrm>
            <a:off x="1259632" y="2636912"/>
            <a:ext cx="6840760" cy="1143000"/>
          </a:xfrm>
        </p:spPr>
        <p:txBody>
          <a:bodyPr>
            <a:normAutofit/>
          </a:bodyPr>
          <a:lstStyle>
            <a:lvl1pPr>
              <a:defRPr sz="2800"/>
            </a:lvl1pPr>
          </a:lstStyle>
          <a:p>
            <a:r>
              <a:rPr lang="en-US" dirty="0" smtClean="0"/>
              <a:t>Click to edit Master title style</a:t>
            </a:r>
            <a:endParaRPr lang="en-CA" dirty="0"/>
          </a:p>
        </p:txBody>
      </p:sp>
    </p:spTree>
    <p:extLst>
      <p:ext uri="{BB962C8B-B14F-4D97-AF65-F5344CB8AC3E}">
        <p14:creationId xmlns:p14="http://schemas.microsoft.com/office/powerpoint/2010/main" val="64451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3" name="Straight Connector 2"/>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521560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Chart Layout">
    <p:spTree>
      <p:nvGrpSpPr>
        <p:cNvPr id="1" name=""/>
        <p:cNvGrpSpPr/>
        <p:nvPr/>
      </p:nvGrpSpPr>
      <p:grpSpPr>
        <a:xfrm>
          <a:off x="0" y="0"/>
          <a:ext cx="0" cy="0"/>
          <a:chOff x="0" y="0"/>
          <a:chExt cx="0" cy="0"/>
        </a:xfrm>
      </p:grpSpPr>
      <p:sp>
        <p:nvSpPr>
          <p:cNvPr id="7" name="Rectangle 6"/>
          <p:cNvSpPr/>
          <p:nvPr userDrawn="1"/>
        </p:nvSpPr>
        <p:spPr>
          <a:xfrm>
            <a:off x="0" y="6138333"/>
            <a:ext cx="9144000" cy="719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dirty="0">
              <a:solidFill>
                <a:prstClr val="white"/>
              </a:solidFill>
            </a:endParaRPr>
          </a:p>
        </p:txBody>
      </p:sp>
      <p:sp>
        <p:nvSpPr>
          <p:cNvPr id="2" name="Title 1"/>
          <p:cNvSpPr>
            <a:spLocks noGrp="1"/>
          </p:cNvSpPr>
          <p:nvPr>
            <p:ph type="title"/>
          </p:nvPr>
        </p:nvSpPr>
        <p:spPr>
          <a:xfrm>
            <a:off x="256716" y="64860"/>
            <a:ext cx="8739799" cy="883103"/>
          </a:xfrm>
        </p:spPr>
        <p:txBody>
          <a:bodyPr/>
          <a:lstStyle>
            <a:lvl1pPr>
              <a:defRPr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87D9A643-5DC0-064E-8C62-26587757192B}" type="datetime1">
              <a:rPr lang="en-US" smtClean="0">
                <a:solidFill>
                  <a:prstClr val="black"/>
                </a:solidFill>
              </a:rPr>
              <a:pPr latinLnBrk="0"/>
              <a:t>21-Nov-2018</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a:xfrm>
            <a:off x="8678632" y="6530969"/>
            <a:ext cx="513434" cy="365125"/>
          </a:xfrm>
          <a:prstGeom prst="rect">
            <a:avLst/>
          </a:prstGeom>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11919357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90721999"/>
      </p:ext>
    </p:extLst>
  </p:cSld>
  <p:clrMapOvr>
    <a:masterClrMapping/>
  </p:clrMapOvr>
  <p:transition spd="slow">
    <p:cove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147484"/>
      </p:ext>
    </p:extLst>
  </p:cSld>
  <p:clrMapOvr>
    <a:masterClrMapping/>
  </p:clrMapOvr>
  <p:transition spd="slow">
    <p:cove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08921"/>
            <a:ext cx="8388350" cy="952500"/>
          </a:xfrm>
        </p:spPr>
        <p:txBody>
          <a:bodyPr/>
          <a:lstStyle>
            <a:lvl1pPr>
              <a:defRPr>
                <a:solidFill>
                  <a:srgbClr val="FFFF00"/>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0850690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2/3*#ppt_w"/>
                                          </p:val>
                                        </p:tav>
                                        <p:tav tm="100000">
                                          <p:val>
                                            <p:strVal val="#ppt_w"/>
                                          </p:val>
                                        </p:tav>
                                      </p:tavLst>
                                    </p:anim>
                                    <p:anim calcmode="lin" valueType="num">
                                      <p:cBhvr>
                                        <p:cTn id="8" dur="3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1"/>
            <a:ext cx="8388350" cy="82894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58528216"/>
      </p:ext>
    </p:extLst>
  </p:cSld>
  <p:clrMapOvr>
    <a:masterClrMapping/>
  </p:clrMapOvr>
  <p:transition>
    <p:push/>
  </p:transition>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8" name="내용 개체 틀 27"/>
          <p:cNvSpPr>
            <a:spLocks noGrp="1"/>
          </p:cNvSpPr>
          <p:nvPr>
            <p:ph sz="quarter" idx="16"/>
          </p:nvPr>
        </p:nvSpPr>
        <p:spPr>
          <a:xfrm>
            <a:off x="468315" y="1125537"/>
            <a:ext cx="8135937" cy="5327651"/>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30" name="슬라이드 번호 개체 틀 29"/>
          <p:cNvSpPr>
            <a:spLocks noGrp="1"/>
          </p:cNvSpPr>
          <p:nvPr>
            <p:ph type="sldNum" sz="quarter" idx="18"/>
          </p:nvPr>
        </p:nvSpPr>
        <p:spPr>
          <a:xfrm>
            <a:off x="0" y="188640"/>
            <a:ext cx="683568"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dirty="0"/>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DU_CHART">
    <p:spTree>
      <p:nvGrpSpPr>
        <p:cNvPr id="1" name=""/>
        <p:cNvGrpSpPr/>
        <p:nvPr/>
      </p:nvGrpSpPr>
      <p:grpSpPr>
        <a:xfrm>
          <a:off x="0" y="0"/>
          <a:ext cx="0" cy="0"/>
          <a:chOff x="0" y="0"/>
          <a:chExt cx="0" cy="0"/>
        </a:xfrm>
      </p:grpSpPr>
      <p:sp>
        <p:nvSpPr>
          <p:cNvPr id="15" name="EDU_EXCEL_TITLE"/>
          <p:cNvSpPr>
            <a:spLocks noGrp="1"/>
          </p:cNvSpPr>
          <p:nvPr>
            <p:ph type="title"/>
          </p:nvPr>
        </p:nvSpPr>
        <p:spPr/>
        <p:txBody>
          <a:bodyPr>
            <a:normAutofit/>
          </a:bodyPr>
          <a:lstStyle>
            <a:lvl1pPr>
              <a:defRPr sz="2400">
                <a:solidFill>
                  <a:schemeClr val="tx1"/>
                </a:solidFill>
              </a:defRPr>
            </a:lvl1pPr>
          </a:lstStyle>
          <a:p>
            <a:r>
              <a:rPr lang="en-US" dirty="0" smtClean="0"/>
              <a:t>Click to edit Master title style</a:t>
            </a:r>
            <a:endParaRPr lang="fr-FR" dirty="0"/>
          </a:p>
        </p:txBody>
      </p:sp>
      <p:sp>
        <p:nvSpPr>
          <p:cNvPr id="3" name="Text Placeholder 2"/>
          <p:cNvSpPr>
            <a:spLocks noGrp="1"/>
          </p:cNvSpPr>
          <p:nvPr>
            <p:ph type="body" sz="quarter" idx="14" hasCustomPrompt="1"/>
          </p:nvPr>
        </p:nvSpPr>
        <p:spPr>
          <a:xfrm>
            <a:off x="881590" y="1404000"/>
            <a:ext cx="8146800" cy="4950000"/>
          </a:xfrm>
        </p:spPr>
        <p:txBody>
          <a:bodyPr/>
          <a:lstStyle>
            <a:lvl1pPr marL="0" indent="0">
              <a:buNone/>
              <a:defRPr/>
            </a:lvl1pPr>
          </a:lstStyle>
          <a:p>
            <a:pPr lvl="0"/>
            <a:r>
              <a:rPr lang="fr-FR" dirty="0" smtClean="0"/>
              <a:t> </a:t>
            </a:r>
            <a:endParaRPr lang="fr-FR" dirty="0"/>
          </a:p>
        </p:txBody>
      </p:sp>
      <p:sp>
        <p:nvSpPr>
          <p:cNvPr id="8" name="Text Placeholder 7"/>
          <p:cNvSpPr>
            <a:spLocks noGrp="1"/>
          </p:cNvSpPr>
          <p:nvPr>
            <p:ph type="body" sz="quarter" idx="13"/>
          </p:nvPr>
        </p:nvSpPr>
        <p:spPr>
          <a:xfrm>
            <a:off x="7272300" y="6050470"/>
            <a:ext cx="1620180" cy="518100"/>
          </a:xfrm>
          <a:prstGeom prst="star32">
            <a:avLst/>
          </a:prstGeom>
          <a:solidFill>
            <a:srgbClr val="0033CC"/>
          </a:solidFill>
          <a:ln w="12700">
            <a:noFill/>
            <a:miter lim="800000"/>
            <a:headEnd/>
            <a:tailEnd/>
          </a:ln>
        </p:spPr>
        <p:txBody>
          <a:bodyPr wrap="none" anchor="ctr">
            <a:noAutofit/>
          </a:bodyPr>
          <a:lstStyle>
            <a:lvl1pPr>
              <a:buNone/>
              <a:defRPr lang="en-US" sz="1200" smtClean="0">
                <a:solidFill>
                  <a:srgbClr val="FF0000"/>
                </a:solidFill>
                <a:latin typeface="Comic Sans MS" pitchFamily="66" charset="0"/>
              </a:defRPr>
            </a:lvl1pPr>
            <a:lvl2pPr>
              <a:defRPr lang="en-US" sz="1100" smtClean="0">
                <a:solidFill>
                  <a:schemeClr val="tx1"/>
                </a:solidFill>
                <a:latin typeface="+mn-lt"/>
              </a:defRPr>
            </a:lvl2pPr>
            <a:lvl3pPr>
              <a:defRPr lang="en-US" sz="1100" smtClean="0">
                <a:solidFill>
                  <a:schemeClr val="tx1"/>
                </a:solidFill>
                <a:latin typeface="+mn-lt"/>
              </a:defRPr>
            </a:lvl3pPr>
            <a:lvl4pPr>
              <a:defRPr lang="en-US" sz="1100" smtClean="0">
                <a:solidFill>
                  <a:schemeClr val="tx1"/>
                </a:solidFill>
                <a:latin typeface="+mn-lt"/>
              </a:defRPr>
            </a:lvl4pPr>
            <a:lvl5pPr>
              <a:defRPr lang="fr-FR" sz="1100">
                <a:solidFill>
                  <a:schemeClr val="tx1"/>
                </a:solidFill>
                <a:latin typeface="+mn-lt"/>
              </a:defRPr>
            </a:lvl5pPr>
          </a:lstStyle>
          <a:p>
            <a:pPr marL="0" lvl="0" indent="0" algn="ctr" eaLnBrk="0" hangingPunct="0"/>
            <a:endParaRPr lang="fr-FR" dirty="0"/>
          </a:p>
        </p:txBody>
      </p:sp>
      <p:sp>
        <p:nvSpPr>
          <p:cNvPr id="4" name="Text Placeholder 3"/>
          <p:cNvSpPr>
            <a:spLocks noGrp="1"/>
          </p:cNvSpPr>
          <p:nvPr>
            <p:ph type="body" sz="quarter" idx="15" hasCustomPrompt="1"/>
          </p:nvPr>
        </p:nvSpPr>
        <p:spPr>
          <a:xfrm>
            <a:off x="746575" y="998731"/>
            <a:ext cx="8397425" cy="503237"/>
          </a:xfrm>
          <a:noFill/>
        </p:spPr>
        <p:txBody>
          <a:bodyPr>
            <a:normAutofit/>
          </a:bodyPr>
          <a:lstStyle>
            <a:lvl1pPr marL="0" indent="0" algn="ctr">
              <a:buNone/>
              <a:defRPr sz="1400">
                <a:solidFill>
                  <a:srgbClr val="FFC000"/>
                </a:solidFill>
                <a:latin typeface="Comic Sans MS" pitchFamily="66" charset="0"/>
              </a:defRPr>
            </a:lvl1pPr>
          </a:lstStyle>
          <a:p>
            <a:pPr lvl="0"/>
            <a:r>
              <a:rPr lang="fr-FR" dirty="0" smtClean="0"/>
              <a:t> </a:t>
            </a:r>
            <a:endParaRPr lang="fr-FR" dirty="0"/>
          </a:p>
        </p:txBody>
      </p:sp>
    </p:spTree>
    <p:extLst>
      <p:ext uri="{BB962C8B-B14F-4D97-AF65-F5344CB8AC3E}">
        <p14:creationId xmlns:p14="http://schemas.microsoft.com/office/powerpoint/2010/main" val="29869801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1">
    <p:spTree>
      <p:nvGrpSpPr>
        <p:cNvPr id="1" name=""/>
        <p:cNvGrpSpPr/>
        <p:nvPr/>
      </p:nvGrpSpPr>
      <p:grpSpPr>
        <a:xfrm>
          <a:off x="0" y="0"/>
          <a:ext cx="0" cy="0"/>
          <a:chOff x="0" y="0"/>
          <a:chExt cx="0" cy="0"/>
        </a:xfrm>
      </p:grpSpPr>
      <p:sp>
        <p:nvSpPr>
          <p:cNvPr id="29" name="슬라이드 번호 개체 틀 38"/>
          <p:cNvSpPr txBox="1">
            <a:spLocks/>
          </p:cNvSpPr>
          <p:nvPr/>
        </p:nvSpPr>
        <p:spPr>
          <a:xfrm>
            <a:off x="6553200" y="6356507"/>
            <a:ext cx="2133600" cy="365125"/>
          </a:xfrm>
          <a:prstGeom prst="rect">
            <a:avLst/>
          </a:prstGeom>
        </p:spPr>
        <p:txBody>
          <a:bodyPr vert="horz" lIns="91440" tIns="45720" rIns="91440" bIns="45720" rtlCol="0" anchor="ctr"/>
          <a:lstStyle/>
          <a:p>
            <a:pPr algn="r" latinLnBrk="0">
              <a:defRPr/>
            </a:pPr>
            <a:fld id="{56CE0F94-88E1-4810-8429-2312EEB4C30A}" type="slidenum">
              <a:rPr lang="en-GB" sz="1200" smtClean="0">
                <a:solidFill>
                  <a:prstClr val="black">
                    <a:tint val="75000"/>
                  </a:prstClr>
                </a:solidFill>
                <a:latin typeface="Arial" pitchFamily="34" charset="0"/>
                <a:cs typeface="Arial" pitchFamily="34" charset="0"/>
              </a:rPr>
              <a:pPr algn="r" latinLnBrk="0">
                <a:defRPr/>
              </a:pPr>
              <a:t>‹#›</a:t>
            </a:fld>
            <a:endParaRPr lang="en-GB" sz="1200" dirty="0">
              <a:solidFill>
                <a:prstClr val="black">
                  <a:tint val="75000"/>
                </a:prstClr>
              </a:solidFill>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1709" y="-99391"/>
            <a:ext cx="3452293" cy="4795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4897" y="2412285"/>
            <a:ext cx="4172483" cy="278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4282078"/>
            <a:ext cx="4698268" cy="3133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직각 삼각형 18"/>
          <p:cNvSpPr/>
          <p:nvPr/>
        </p:nvSpPr>
        <p:spPr>
          <a:xfrm rot="5400000">
            <a:off x="-2046361" y="2046362"/>
            <a:ext cx="10824961" cy="6732239"/>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31" name="직각 삼각형 30"/>
          <p:cNvSpPr/>
          <p:nvPr/>
        </p:nvSpPr>
        <p:spPr>
          <a:xfrm rot="5400000">
            <a:off x="-1799783" y="1799785"/>
            <a:ext cx="9899759" cy="6300191"/>
          </a:xfrm>
          <a:prstGeom prst="rtTriangle">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26" name="Right Triangle 21"/>
          <p:cNvSpPr/>
          <p:nvPr/>
        </p:nvSpPr>
        <p:spPr>
          <a:xfrm flipH="1">
            <a:off x="5652120" y="747210"/>
            <a:ext cx="3491880" cy="6110791"/>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GB" kern="0" dirty="0">
              <a:solidFill>
                <a:sysClr val="window" lastClr="FFFFFF"/>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6688910" y="5961689"/>
            <a:ext cx="2059554" cy="635665"/>
          </a:xfrm>
          <a:prstGeom prst="rect">
            <a:avLst/>
          </a:prstGeom>
        </p:spPr>
      </p:pic>
      <p:sp>
        <p:nvSpPr>
          <p:cNvPr id="3" name="부제목 2"/>
          <p:cNvSpPr>
            <a:spLocks noGrp="1"/>
          </p:cNvSpPr>
          <p:nvPr>
            <p:ph type="subTitle" idx="1" hasCustomPrompt="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ko-KR" noProof="0" dirty="0" smtClean="0"/>
              <a:t>Subtitle</a:t>
            </a:r>
            <a:endParaRPr lang="en-GB" altLang="ko-KR" noProof="0" dirty="0"/>
          </a:p>
        </p:txBody>
      </p:sp>
      <p:sp>
        <p:nvSpPr>
          <p:cNvPr id="33" name="제목 32"/>
          <p:cNvSpPr>
            <a:spLocks noGrp="1"/>
          </p:cNvSpPr>
          <p:nvPr>
            <p:ph type="title" hasCustomPrompt="1"/>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GB" altLang="ko-KR" noProof="0" dirty="0" smtClean="0"/>
              <a:t>TITLE</a:t>
            </a:r>
            <a:endParaRPr lang="en-GB" altLang="ko-KR" noProof="0" dirty="0"/>
          </a:p>
        </p:txBody>
      </p:sp>
    </p:spTree>
    <p:extLst>
      <p:ext uri="{BB962C8B-B14F-4D97-AF65-F5344CB8AC3E}">
        <p14:creationId xmlns:p14="http://schemas.microsoft.com/office/powerpoint/2010/main" val="38398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0" y="1628800"/>
            <a:ext cx="9144000" cy="4679951"/>
          </a:xfrm>
        </p:spPr>
        <p:txBody>
          <a:bodyPr/>
          <a:lstStyle>
            <a:lvl1pPr marL="0" indent="0">
              <a:buNone/>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latinLnBrk="0"/>
            <a:endParaRPr lang="en-GB" altLang="ko-KR"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2000" b="1">
                <a:solidFill>
                  <a:schemeClr val="bg1"/>
                </a:solidFill>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1"/>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3"/>
            <a:ext cx="9073008" cy="360363"/>
          </a:xfrm>
        </p:spPr>
        <p:txBody>
          <a:bodyPr>
            <a:normAutofit/>
          </a:bodyPr>
          <a:lstStyle>
            <a:lvl1pPr marL="0" indent="0">
              <a:buNone/>
              <a:defRPr sz="1300"/>
            </a:lvl1pPr>
          </a:lstStyle>
          <a:p>
            <a:pPr lvl="0"/>
            <a:r>
              <a:rPr lang="en-GB" noProof="0" dirty="0" smtClean="0"/>
              <a:t>Click to enter subtitle</a:t>
            </a:r>
            <a:endParaRPr lang="en-GB" noProof="0" dirty="0"/>
          </a:p>
        </p:txBody>
      </p:sp>
    </p:spTree>
    <p:extLst>
      <p:ext uri="{BB962C8B-B14F-4D97-AF65-F5344CB8AC3E}">
        <p14:creationId xmlns:p14="http://schemas.microsoft.com/office/powerpoint/2010/main" val="403841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15" y="1125537"/>
            <a:ext cx="8135937" cy="5327651"/>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GB" noProof="0" dirty="0" smtClean="0">
                <a:effectLst/>
              </a:rPr>
              <a:t>Click to edit Master text styles</a:t>
            </a:r>
            <a:endParaRPr lang="en-GB" altLang="ko-KR" noProof="0" dirty="0" smtClean="0"/>
          </a:p>
          <a:p>
            <a:pPr lvl="1"/>
            <a:r>
              <a:rPr lang="en-GB" noProof="0" dirty="0" smtClean="0">
                <a:effectLst/>
              </a:rPr>
              <a:t>Second level</a:t>
            </a:r>
            <a:endParaRPr lang="en-GB" altLang="ko-KR" noProof="0" dirty="0" smtClean="0"/>
          </a:p>
          <a:p>
            <a:pPr lvl="2"/>
            <a:r>
              <a:rPr lang="en-GB" altLang="ko-KR" noProof="0" dirty="0" smtClean="0"/>
              <a:t>Third level</a:t>
            </a:r>
          </a:p>
          <a:p>
            <a:pPr lvl="3"/>
            <a:r>
              <a:rPr lang="en-GB" altLang="ko-KR" noProof="0" dirty="0" smtClean="0"/>
              <a:t>Fourth level</a:t>
            </a:r>
          </a:p>
          <a:p>
            <a:pPr lvl="4"/>
            <a:r>
              <a:rPr lang="en-GB" altLang="ko-KR" noProof="0" dirty="0" smtClean="0"/>
              <a:t>Fifth level</a:t>
            </a:r>
            <a:endParaRPr lang="en-GB" altLang="ko-KR" noProof="0" dirty="0"/>
          </a:p>
        </p:txBody>
      </p:sp>
      <p:sp>
        <p:nvSpPr>
          <p:cNvPr id="32" name="제목 31"/>
          <p:cNvSpPr>
            <a:spLocks noGrp="1"/>
          </p:cNvSpPr>
          <p:nvPr>
            <p:ph type="title"/>
          </p:nvPr>
        </p:nvSpPr>
        <p:spPr>
          <a:xfrm>
            <a:off x="827584" y="0"/>
            <a:ext cx="6552728" cy="620688"/>
          </a:xfrm>
        </p:spPr>
        <p:txBody>
          <a:bodyPr>
            <a:normAutofit/>
          </a:bodyPr>
          <a:lstStyle>
            <a:lvl1pPr algn="l">
              <a:defRPr sz="2000" b="1">
                <a:solidFill>
                  <a:schemeClr val="bg1"/>
                </a:solidFill>
              </a:defRPr>
            </a:lvl1pPr>
          </a:lstStyle>
          <a:p>
            <a:r>
              <a:rPr lang="en-GB" altLang="ko-KR" noProof="0" dirty="0" smtClean="0"/>
              <a:t>Click to edit Master title</a:t>
            </a:r>
            <a:endParaRPr lang="en-GB" altLang="ko-KR" noProof="0" dirty="0"/>
          </a:p>
        </p:txBody>
      </p:sp>
      <p:sp>
        <p:nvSpPr>
          <p:cNvPr id="5" name="Content Placeholder 4"/>
          <p:cNvSpPr>
            <a:spLocks noGrp="1"/>
          </p:cNvSpPr>
          <p:nvPr>
            <p:ph sz="quarter" idx="17" hasCustomPrompt="1"/>
          </p:nvPr>
        </p:nvSpPr>
        <p:spPr>
          <a:xfrm>
            <a:off x="7740650" y="336550"/>
            <a:ext cx="863600" cy="336551"/>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
        <p:nvSpPr>
          <p:cNvPr id="6" name="Content Placeholder 5"/>
          <p:cNvSpPr>
            <a:spLocks noGrp="1"/>
          </p:cNvSpPr>
          <p:nvPr>
            <p:ph sz="quarter" idx="18" hasCustomPrompt="1"/>
          </p:nvPr>
        </p:nvSpPr>
        <p:spPr>
          <a:xfrm>
            <a:off x="468315" y="765176"/>
            <a:ext cx="8135937" cy="360363"/>
          </a:xfrm>
        </p:spPr>
        <p:txBody>
          <a:bodyPr>
            <a:normAutofit/>
          </a:bodyPr>
          <a:lstStyle>
            <a:lvl1pPr marL="0" indent="0">
              <a:buNone/>
              <a:defRPr sz="1600"/>
            </a:lvl1pPr>
          </a:lstStyle>
          <a:p>
            <a:pPr lvl="0"/>
            <a:r>
              <a:rPr lang="en-GB" noProof="0" dirty="0" smtClean="0"/>
              <a:t>Click to enter subtitle</a:t>
            </a:r>
            <a:endParaRPr lang="en-GB" noProof="0" dirty="0"/>
          </a:p>
        </p:txBody>
      </p:sp>
    </p:spTree>
    <p:extLst>
      <p:ext uri="{BB962C8B-B14F-4D97-AF65-F5344CB8AC3E}">
        <p14:creationId xmlns:p14="http://schemas.microsoft.com/office/powerpoint/2010/main" val="410334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smtClean="0">
                <a:effectLst/>
              </a:rPr>
              <a:t>Click to edit Master text styles</a:t>
            </a:r>
            <a:endParaRPr lang="en-GB" altLang="ko-KR" noProof="0" dirty="0" smtClean="0"/>
          </a:p>
          <a:p>
            <a:pPr lvl="1"/>
            <a:r>
              <a:rPr lang="en-GB" noProof="0" dirty="0" smtClean="0">
                <a:effectLst/>
              </a:rPr>
              <a:t>Second level</a:t>
            </a:r>
            <a:endParaRPr lang="en-GB" altLang="ko-KR" noProof="0" dirty="0" smtClean="0"/>
          </a:p>
          <a:p>
            <a:pPr lvl="2"/>
            <a:r>
              <a:rPr lang="en-GB" altLang="ko-KR" noProof="0" dirty="0" smtClean="0"/>
              <a:t>Third level</a:t>
            </a:r>
          </a:p>
          <a:p>
            <a:pPr lvl="3"/>
            <a:r>
              <a:rPr lang="en-GB" altLang="ko-KR" noProof="0" dirty="0" smtClean="0"/>
              <a:t>Fourth level</a:t>
            </a:r>
          </a:p>
          <a:p>
            <a:pPr lvl="4"/>
            <a:r>
              <a:rPr lang="en-GB" altLang="ko-KR" noProof="0" dirty="0" smtClean="0"/>
              <a:t>Fifth level</a:t>
            </a:r>
            <a:endParaRPr lang="en-GB" altLang="ko-KR" noProof="0" dirty="0"/>
          </a:p>
        </p:txBody>
      </p:sp>
      <p:sp>
        <p:nvSpPr>
          <p:cNvPr id="4" name="내용 개체 틀 3"/>
          <p:cNvSpPr>
            <a:spLocks noGrp="1"/>
          </p:cNvSpPr>
          <p:nvPr>
            <p:ph sz="half" idx="2"/>
          </p:nvPr>
        </p:nvSpPr>
        <p:spPr>
          <a:xfrm>
            <a:off x="4648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smtClean="0">
                <a:effectLst/>
              </a:rPr>
              <a:t>Click to edit Master text styles</a:t>
            </a:r>
            <a:endParaRPr lang="en-GB" altLang="ko-KR" noProof="0" dirty="0" smtClean="0"/>
          </a:p>
          <a:p>
            <a:pPr lvl="1"/>
            <a:r>
              <a:rPr lang="en-GB" noProof="0" dirty="0" smtClean="0">
                <a:effectLst/>
              </a:rPr>
              <a:t>Second level</a:t>
            </a:r>
            <a:endParaRPr lang="en-GB" altLang="ko-KR" noProof="0" dirty="0" smtClean="0"/>
          </a:p>
          <a:p>
            <a:pPr lvl="2"/>
            <a:r>
              <a:rPr lang="en-GB" altLang="ko-KR" noProof="0" dirty="0" smtClean="0"/>
              <a:t>Third level</a:t>
            </a:r>
          </a:p>
          <a:p>
            <a:pPr lvl="3"/>
            <a:r>
              <a:rPr lang="en-GB" altLang="ko-KR" noProof="0" dirty="0" smtClean="0"/>
              <a:t>Fourth level</a:t>
            </a:r>
          </a:p>
          <a:p>
            <a:pPr lvl="4"/>
            <a:r>
              <a:rPr lang="en-GB" altLang="ko-KR" noProof="0" dirty="0" smtClean="0"/>
              <a:t>Fifth level</a:t>
            </a:r>
            <a:endParaRPr lang="en-GB" altLang="ko-KR" noProof="0" dirty="0"/>
          </a:p>
        </p:txBody>
      </p:sp>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13" name="내용 개체 틀 2"/>
          <p:cNvSpPr>
            <a:spLocks noGrp="1"/>
          </p:cNvSpPr>
          <p:nvPr>
            <p:ph sz="half" idx="13"/>
          </p:nvPr>
        </p:nvSpPr>
        <p:spPr>
          <a:xfrm>
            <a:off x="467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smtClean="0">
                <a:effectLst/>
              </a:rPr>
              <a:t>Click to edit Master text styles</a:t>
            </a:r>
            <a:endParaRPr lang="en-GB" altLang="ko-KR" noProof="0" dirty="0" smtClean="0"/>
          </a:p>
          <a:p>
            <a:pPr lvl="1"/>
            <a:r>
              <a:rPr lang="en-GB" noProof="0" dirty="0" smtClean="0">
                <a:effectLst/>
              </a:rPr>
              <a:t>Second level</a:t>
            </a:r>
            <a:endParaRPr lang="en-GB" altLang="ko-KR" noProof="0" dirty="0" smtClean="0"/>
          </a:p>
          <a:p>
            <a:pPr lvl="2"/>
            <a:r>
              <a:rPr lang="en-GB" altLang="ko-KR" noProof="0" dirty="0" smtClean="0"/>
              <a:t>Third level</a:t>
            </a:r>
          </a:p>
          <a:p>
            <a:pPr lvl="3"/>
            <a:r>
              <a:rPr lang="en-GB" altLang="ko-KR" noProof="0" dirty="0" smtClean="0"/>
              <a:t>Fourth level</a:t>
            </a:r>
          </a:p>
          <a:p>
            <a:pPr lvl="4"/>
            <a:r>
              <a:rPr lang="en-GB" altLang="ko-KR" noProof="0" dirty="0" smtClean="0"/>
              <a:t>Fifth level</a:t>
            </a:r>
            <a:endParaRPr lang="en-GB" altLang="ko-KR" noProof="0" dirty="0"/>
          </a:p>
        </p:txBody>
      </p:sp>
      <p:sp>
        <p:nvSpPr>
          <p:cNvPr id="14" name="내용 개체 틀 3"/>
          <p:cNvSpPr>
            <a:spLocks noGrp="1"/>
          </p:cNvSpPr>
          <p:nvPr>
            <p:ph sz="half" idx="14"/>
          </p:nvPr>
        </p:nvSpPr>
        <p:spPr>
          <a:xfrm>
            <a:off x="4658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smtClean="0">
                <a:effectLst/>
              </a:rPr>
              <a:t>Click to edit Master text styles</a:t>
            </a:r>
            <a:endParaRPr lang="en-GB" altLang="ko-KR" noProof="0" dirty="0" smtClean="0"/>
          </a:p>
          <a:p>
            <a:pPr lvl="1"/>
            <a:r>
              <a:rPr lang="en-GB" noProof="0" dirty="0" smtClean="0">
                <a:effectLst/>
              </a:rPr>
              <a:t>Second level</a:t>
            </a:r>
            <a:endParaRPr lang="en-GB" altLang="ko-KR" noProof="0" dirty="0" smtClean="0"/>
          </a:p>
          <a:p>
            <a:pPr lvl="2"/>
            <a:r>
              <a:rPr lang="en-GB" altLang="ko-KR" noProof="0" dirty="0" smtClean="0"/>
              <a:t>Third level</a:t>
            </a:r>
          </a:p>
          <a:p>
            <a:pPr lvl="3"/>
            <a:r>
              <a:rPr lang="en-GB" altLang="ko-KR" noProof="0" dirty="0" smtClean="0"/>
              <a:t>Fourth level</a:t>
            </a:r>
          </a:p>
          <a:p>
            <a:pPr lvl="4"/>
            <a:r>
              <a:rPr lang="en-GB" altLang="ko-KR" noProof="0" dirty="0" smtClean="0"/>
              <a:t>Fifth level</a:t>
            </a:r>
            <a:endParaRPr lang="en-GB" altLang="ko-KR" noProof="0" dirty="0"/>
          </a:p>
        </p:txBody>
      </p:sp>
      <p:sp>
        <p:nvSpPr>
          <p:cNvPr id="16" name="제목 31"/>
          <p:cNvSpPr>
            <a:spLocks noGrp="1"/>
          </p:cNvSpPr>
          <p:nvPr>
            <p:ph type="title"/>
          </p:nvPr>
        </p:nvSpPr>
        <p:spPr>
          <a:xfrm>
            <a:off x="827584" y="0"/>
            <a:ext cx="6552728" cy="620688"/>
          </a:xfrm>
        </p:spPr>
        <p:txBody>
          <a:bodyPr>
            <a:noAutofit/>
          </a:bodyPr>
          <a:lstStyle>
            <a:lvl1pPr algn="l">
              <a:defRPr sz="2000" b="1">
                <a:solidFill>
                  <a:schemeClr val="bg1"/>
                </a:solidFill>
              </a:defRPr>
            </a:lvl1pPr>
          </a:lstStyle>
          <a:p>
            <a:r>
              <a:rPr lang="en-GB" altLang="ko-KR" noProof="0" dirty="0" smtClean="0"/>
              <a:t>Click to edit Master title style</a:t>
            </a:r>
            <a:endParaRPr lang="en-GB" altLang="ko-KR" noProof="0" dirty="0"/>
          </a:p>
        </p:txBody>
      </p:sp>
      <p:sp>
        <p:nvSpPr>
          <p:cNvPr id="20" name="Content Placeholder 4"/>
          <p:cNvSpPr>
            <a:spLocks noGrp="1"/>
          </p:cNvSpPr>
          <p:nvPr>
            <p:ph sz="quarter" idx="17" hasCustomPrompt="1"/>
          </p:nvPr>
        </p:nvSpPr>
        <p:spPr>
          <a:xfrm>
            <a:off x="7740650" y="336550"/>
            <a:ext cx="863600" cy="336551"/>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
        <p:nvSpPr>
          <p:cNvPr id="11" name="Content Placeholder 5"/>
          <p:cNvSpPr>
            <a:spLocks noGrp="1"/>
          </p:cNvSpPr>
          <p:nvPr>
            <p:ph sz="quarter" idx="18" hasCustomPrompt="1"/>
          </p:nvPr>
        </p:nvSpPr>
        <p:spPr>
          <a:xfrm>
            <a:off x="468315" y="765176"/>
            <a:ext cx="8135937" cy="360363"/>
          </a:xfrm>
        </p:spPr>
        <p:txBody>
          <a:bodyPr>
            <a:normAutofit/>
          </a:bodyPr>
          <a:lstStyle>
            <a:lvl1pPr marL="0" indent="0">
              <a:buNone/>
              <a:defRPr sz="1600"/>
            </a:lvl1pPr>
          </a:lstStyle>
          <a:p>
            <a:pPr lvl="0"/>
            <a:r>
              <a:rPr lang="en-GB" noProof="0" dirty="0" smtClean="0"/>
              <a:t>Click to enter subtitle</a:t>
            </a:r>
            <a:endParaRPr lang="en-GB" noProof="0" dirty="0"/>
          </a:p>
        </p:txBody>
      </p:sp>
    </p:spTree>
    <p:extLst>
      <p:ext uri="{BB962C8B-B14F-4D97-AF65-F5344CB8AC3E}">
        <p14:creationId xmlns:p14="http://schemas.microsoft.com/office/powerpoint/2010/main" val="237265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11" name="내용 개체 틀 2"/>
          <p:cNvSpPr>
            <a:spLocks noGrp="1"/>
          </p:cNvSpPr>
          <p:nvPr>
            <p:ph sz="half" idx="1"/>
          </p:nvPr>
        </p:nvSpPr>
        <p:spPr>
          <a:xfrm>
            <a:off x="457200" y="866331"/>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smtClean="0">
                <a:effectLst/>
              </a:rPr>
              <a:t>Click to edit Master text styles</a:t>
            </a:r>
            <a:endParaRPr lang="en-GB" altLang="ko-KR" noProof="0" dirty="0" smtClean="0"/>
          </a:p>
          <a:p>
            <a:pPr lvl="1"/>
            <a:r>
              <a:rPr lang="en-GB" noProof="0" dirty="0" smtClean="0">
                <a:effectLst/>
              </a:rPr>
              <a:t>Second level</a:t>
            </a:r>
            <a:endParaRPr lang="en-GB" altLang="ko-KR" noProof="0" dirty="0" smtClean="0"/>
          </a:p>
          <a:p>
            <a:pPr lvl="2"/>
            <a:r>
              <a:rPr lang="en-GB" altLang="ko-KR" noProof="0" dirty="0" smtClean="0"/>
              <a:t>Third level</a:t>
            </a:r>
          </a:p>
          <a:p>
            <a:pPr lvl="3"/>
            <a:r>
              <a:rPr lang="en-GB" altLang="ko-KR" noProof="0" dirty="0" smtClean="0"/>
              <a:t>Fourth level</a:t>
            </a:r>
          </a:p>
          <a:p>
            <a:pPr lvl="4"/>
            <a:r>
              <a:rPr lang="en-GB" altLang="ko-KR" noProof="0" dirty="0" smtClean="0"/>
              <a:t>Fifth level</a:t>
            </a:r>
            <a:endParaRPr lang="en-GB" altLang="ko-KR" noProof="0" dirty="0"/>
          </a:p>
        </p:txBody>
      </p:sp>
      <p:sp>
        <p:nvSpPr>
          <p:cNvPr id="12" name="내용 개체 틀 2"/>
          <p:cNvSpPr>
            <a:spLocks noGrp="1"/>
          </p:cNvSpPr>
          <p:nvPr>
            <p:ph sz="half" idx="10"/>
          </p:nvPr>
        </p:nvSpPr>
        <p:spPr>
          <a:xfrm>
            <a:off x="457200" y="2378499"/>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smtClean="0">
                <a:effectLst/>
              </a:rPr>
              <a:t>Click to edit Master text styles</a:t>
            </a:r>
            <a:endParaRPr lang="en-GB" altLang="ko-KR" noProof="0" dirty="0" smtClean="0"/>
          </a:p>
          <a:p>
            <a:pPr lvl="1"/>
            <a:r>
              <a:rPr lang="en-GB" noProof="0" dirty="0" smtClean="0">
                <a:effectLst/>
              </a:rPr>
              <a:t>Second level</a:t>
            </a:r>
            <a:endParaRPr lang="en-GB" altLang="ko-KR" noProof="0" dirty="0" smtClean="0"/>
          </a:p>
          <a:p>
            <a:pPr lvl="2"/>
            <a:r>
              <a:rPr lang="en-GB" altLang="ko-KR" noProof="0" dirty="0" smtClean="0"/>
              <a:t>Third level</a:t>
            </a:r>
          </a:p>
          <a:p>
            <a:pPr lvl="3"/>
            <a:r>
              <a:rPr lang="en-GB" altLang="ko-KR" noProof="0" dirty="0" smtClean="0"/>
              <a:t>Fourth level</a:t>
            </a:r>
          </a:p>
          <a:p>
            <a:pPr lvl="4"/>
            <a:r>
              <a:rPr lang="en-GB" altLang="ko-KR" noProof="0" dirty="0" smtClean="0"/>
              <a:t>Fifth level</a:t>
            </a:r>
            <a:endParaRPr lang="en-GB" altLang="ko-KR" noProof="0" dirty="0"/>
          </a:p>
        </p:txBody>
      </p:sp>
      <p:sp>
        <p:nvSpPr>
          <p:cNvPr id="13" name="내용 개체 틀 2"/>
          <p:cNvSpPr>
            <a:spLocks noGrp="1"/>
          </p:cNvSpPr>
          <p:nvPr>
            <p:ph sz="half" idx="11"/>
          </p:nvPr>
        </p:nvSpPr>
        <p:spPr>
          <a:xfrm>
            <a:off x="467544" y="3875858"/>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smtClean="0">
                <a:effectLst/>
              </a:rPr>
              <a:t>Click to edit Master text styles</a:t>
            </a:r>
            <a:endParaRPr lang="en-GB" altLang="ko-KR" noProof="0" dirty="0" smtClean="0"/>
          </a:p>
          <a:p>
            <a:pPr lvl="1"/>
            <a:r>
              <a:rPr lang="en-GB" noProof="0" dirty="0" smtClean="0">
                <a:effectLst/>
              </a:rPr>
              <a:t>Second level</a:t>
            </a:r>
            <a:endParaRPr lang="en-GB" altLang="ko-KR" noProof="0" dirty="0" smtClean="0"/>
          </a:p>
          <a:p>
            <a:pPr lvl="2"/>
            <a:r>
              <a:rPr lang="en-GB" altLang="ko-KR" noProof="0" dirty="0" smtClean="0"/>
              <a:t>Third level</a:t>
            </a:r>
          </a:p>
          <a:p>
            <a:pPr lvl="3"/>
            <a:r>
              <a:rPr lang="en-GB" altLang="ko-KR" noProof="0" dirty="0" smtClean="0"/>
              <a:t>Fourth level</a:t>
            </a:r>
          </a:p>
          <a:p>
            <a:pPr lvl="4"/>
            <a:r>
              <a:rPr lang="en-GB" altLang="ko-KR" noProof="0" dirty="0" smtClean="0"/>
              <a:t>Fifth level</a:t>
            </a:r>
            <a:endParaRPr lang="en-GB" altLang="ko-KR" noProof="0" dirty="0"/>
          </a:p>
        </p:txBody>
      </p:sp>
      <p:sp>
        <p:nvSpPr>
          <p:cNvPr id="14" name="내용 개체 틀 2"/>
          <p:cNvSpPr>
            <a:spLocks noGrp="1"/>
          </p:cNvSpPr>
          <p:nvPr>
            <p:ph sz="half" idx="12"/>
          </p:nvPr>
        </p:nvSpPr>
        <p:spPr>
          <a:xfrm>
            <a:off x="467544" y="5388026"/>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noProof="0" dirty="0" smtClean="0">
                <a:effectLst/>
              </a:rPr>
              <a:t>Click to edit Master text styles</a:t>
            </a:r>
            <a:endParaRPr lang="en-GB" altLang="ko-KR" noProof="0" dirty="0" smtClean="0"/>
          </a:p>
          <a:p>
            <a:pPr lvl="1"/>
            <a:r>
              <a:rPr lang="en-GB" noProof="0" dirty="0" smtClean="0">
                <a:effectLst/>
              </a:rPr>
              <a:t>Second level</a:t>
            </a:r>
            <a:endParaRPr lang="en-GB" altLang="ko-KR" noProof="0" dirty="0" smtClean="0"/>
          </a:p>
          <a:p>
            <a:pPr lvl="2"/>
            <a:r>
              <a:rPr lang="en-GB" altLang="ko-KR" noProof="0" dirty="0" smtClean="0"/>
              <a:t>Third level</a:t>
            </a:r>
          </a:p>
          <a:p>
            <a:pPr lvl="3"/>
            <a:r>
              <a:rPr lang="en-GB" altLang="ko-KR" noProof="0" dirty="0" smtClean="0"/>
              <a:t>Fourth level</a:t>
            </a:r>
          </a:p>
          <a:p>
            <a:pPr lvl="4"/>
            <a:r>
              <a:rPr lang="en-GB" altLang="ko-KR" noProof="0" dirty="0" smtClean="0"/>
              <a:t>Fifth level</a:t>
            </a:r>
            <a:endParaRPr lang="en-GB" altLang="ko-KR" noProof="0" dirty="0"/>
          </a:p>
        </p:txBody>
      </p:sp>
      <p:sp>
        <p:nvSpPr>
          <p:cNvPr id="18" name="제목 31"/>
          <p:cNvSpPr>
            <a:spLocks noGrp="1"/>
          </p:cNvSpPr>
          <p:nvPr>
            <p:ph type="title"/>
          </p:nvPr>
        </p:nvSpPr>
        <p:spPr>
          <a:xfrm>
            <a:off x="827584" y="0"/>
            <a:ext cx="6552728" cy="620688"/>
          </a:xfrm>
        </p:spPr>
        <p:txBody>
          <a:bodyPr>
            <a:noAutofit/>
          </a:bodyPr>
          <a:lstStyle>
            <a:lvl1pPr algn="l">
              <a:defRPr sz="2000" b="1">
                <a:solidFill>
                  <a:schemeClr val="bg1"/>
                </a:solidFill>
              </a:defRPr>
            </a:lvl1pPr>
          </a:lstStyle>
          <a:p>
            <a:r>
              <a:rPr lang="en-GB" altLang="ko-KR" noProof="0" dirty="0" smtClean="0"/>
              <a:t>Click to edit Master title style</a:t>
            </a:r>
            <a:endParaRPr lang="en-GB" altLang="ko-KR" noProof="0" dirty="0"/>
          </a:p>
        </p:txBody>
      </p:sp>
      <p:sp>
        <p:nvSpPr>
          <p:cNvPr id="15" name="Content Placeholder 4"/>
          <p:cNvSpPr>
            <a:spLocks noGrp="1"/>
          </p:cNvSpPr>
          <p:nvPr>
            <p:ph sz="quarter" idx="17" hasCustomPrompt="1"/>
          </p:nvPr>
        </p:nvSpPr>
        <p:spPr>
          <a:xfrm>
            <a:off x="7740650" y="336550"/>
            <a:ext cx="863600" cy="336551"/>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Tree>
    <p:extLst>
      <p:ext uri="{BB962C8B-B14F-4D97-AF65-F5344CB8AC3E}">
        <p14:creationId xmlns:p14="http://schemas.microsoft.com/office/powerpoint/2010/main" val="150355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1">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latin typeface="Arial" pitchFamily="34" charset="0"/>
              <a:cs typeface="Arial" pitchFamily="34" charset="0"/>
            </a:endParaRPr>
          </a:p>
        </p:txBody>
      </p:sp>
      <p:sp>
        <p:nvSpPr>
          <p:cNvPr id="13" name="내용 개체 틀 12"/>
          <p:cNvSpPr>
            <a:spLocks noGrp="1"/>
          </p:cNvSpPr>
          <p:nvPr>
            <p:ph sz="quarter" idx="10"/>
          </p:nvPr>
        </p:nvSpPr>
        <p:spPr>
          <a:xfrm>
            <a:off x="395289" y="1268761"/>
            <a:ext cx="8353425" cy="5184428"/>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GB" noProof="0" dirty="0" smtClean="0">
                <a:effectLst/>
              </a:rPr>
              <a:t>Click to edit Master text styles</a:t>
            </a:r>
            <a:endParaRPr lang="en-GB" altLang="ko-KR" noProof="0" dirty="0" smtClean="0"/>
          </a:p>
          <a:p>
            <a:pPr lvl="1"/>
            <a:r>
              <a:rPr lang="en-GB" noProof="0" dirty="0" smtClean="0">
                <a:effectLst/>
              </a:rPr>
              <a:t>Second level</a:t>
            </a:r>
            <a:endParaRPr lang="en-GB" altLang="ko-KR" noProof="0" dirty="0" smtClean="0"/>
          </a:p>
          <a:p>
            <a:pPr lvl="2"/>
            <a:r>
              <a:rPr lang="en-GB" altLang="ko-KR" noProof="0" dirty="0" smtClean="0"/>
              <a:t>Third level</a:t>
            </a:r>
          </a:p>
          <a:p>
            <a:pPr lvl="3"/>
            <a:r>
              <a:rPr lang="en-GB" altLang="ko-KR" noProof="0" dirty="0" smtClean="0"/>
              <a:t>Fourth level</a:t>
            </a:r>
          </a:p>
          <a:p>
            <a:pPr lvl="4"/>
            <a:r>
              <a:rPr lang="en-GB" altLang="ko-KR" noProof="0" dirty="0" smtClean="0"/>
              <a:t>Fifth level</a:t>
            </a:r>
            <a:endParaRPr lang="en-GB" altLang="ko-KR" noProof="0" dirty="0"/>
          </a:p>
        </p:txBody>
      </p:sp>
      <p:sp>
        <p:nvSpPr>
          <p:cNvPr id="15" name="제목 31"/>
          <p:cNvSpPr>
            <a:spLocks noGrp="1"/>
          </p:cNvSpPr>
          <p:nvPr>
            <p:ph type="title"/>
          </p:nvPr>
        </p:nvSpPr>
        <p:spPr>
          <a:xfrm>
            <a:off x="827584" y="0"/>
            <a:ext cx="6552728" cy="620688"/>
          </a:xfrm>
        </p:spPr>
        <p:txBody>
          <a:bodyPr>
            <a:noAutofit/>
          </a:bodyPr>
          <a:lstStyle>
            <a:lvl1pPr algn="l">
              <a:defRPr sz="2000" b="1">
                <a:solidFill>
                  <a:schemeClr val="bg1"/>
                </a:solidFill>
              </a:defRPr>
            </a:lvl1pPr>
          </a:lstStyle>
          <a:p>
            <a:r>
              <a:rPr lang="en-GB" altLang="ko-KR" noProof="0" dirty="0" smtClean="0"/>
              <a:t>Click to edit Master title style</a:t>
            </a:r>
            <a:endParaRPr lang="en-GB" altLang="ko-KR" noProof="0" dirty="0"/>
          </a:p>
        </p:txBody>
      </p:sp>
      <p:sp>
        <p:nvSpPr>
          <p:cNvPr id="9" name="Content Placeholder 4"/>
          <p:cNvSpPr>
            <a:spLocks noGrp="1"/>
          </p:cNvSpPr>
          <p:nvPr>
            <p:ph sz="quarter" idx="17" hasCustomPrompt="1"/>
          </p:nvPr>
        </p:nvSpPr>
        <p:spPr>
          <a:xfrm>
            <a:off x="7740650" y="336550"/>
            <a:ext cx="863600" cy="336551"/>
          </a:xfrm>
        </p:spPr>
        <p:txBody>
          <a:bodyPr>
            <a:normAutofit/>
          </a:bodyPr>
          <a:lstStyle>
            <a:lvl1pPr marL="0" indent="0">
              <a:buNone/>
              <a:defRPr sz="1400">
                <a:solidFill>
                  <a:srgbClr val="635C85"/>
                </a:solidFill>
              </a:defRPr>
            </a:lvl1pPr>
          </a:lstStyle>
          <a:p>
            <a:pPr lvl="0"/>
            <a:r>
              <a:rPr lang="en-GB" noProof="0" dirty="0" smtClean="0"/>
              <a:t>Chart #</a:t>
            </a:r>
            <a:endParaRPr lang="en-GB" noProof="0" dirty="0"/>
          </a:p>
        </p:txBody>
      </p:sp>
      <p:sp>
        <p:nvSpPr>
          <p:cNvPr id="10" name="Content Placeholder 5"/>
          <p:cNvSpPr>
            <a:spLocks noGrp="1"/>
          </p:cNvSpPr>
          <p:nvPr>
            <p:ph sz="quarter" idx="18" hasCustomPrompt="1"/>
          </p:nvPr>
        </p:nvSpPr>
        <p:spPr>
          <a:xfrm>
            <a:off x="468315" y="765176"/>
            <a:ext cx="8135937" cy="360363"/>
          </a:xfrm>
        </p:spPr>
        <p:txBody>
          <a:bodyPr>
            <a:normAutofit/>
          </a:bodyPr>
          <a:lstStyle>
            <a:lvl1pPr marL="0" indent="0">
              <a:buNone/>
              <a:defRPr sz="1600"/>
            </a:lvl1pPr>
          </a:lstStyle>
          <a:p>
            <a:pPr lvl="0"/>
            <a:r>
              <a:rPr lang="en-GB" noProof="0" dirty="0" smtClean="0"/>
              <a:t>Click to enter subtitle</a:t>
            </a:r>
            <a:endParaRPr lang="en-GB" noProof="0" dirty="0"/>
          </a:p>
        </p:txBody>
      </p:sp>
    </p:spTree>
    <p:extLst>
      <p:ext uri="{BB962C8B-B14F-4D97-AF65-F5344CB8AC3E}">
        <p14:creationId xmlns:p14="http://schemas.microsoft.com/office/powerpoint/2010/main" val="87831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sp>
        <p:nvSpPr>
          <p:cNvPr id="14" name="그림 개체 틀 13"/>
          <p:cNvSpPr>
            <a:spLocks noGrp="1"/>
          </p:cNvSpPr>
          <p:nvPr>
            <p:ph type="pic" sz="quarter" idx="10" hasCustomPrompt="1"/>
          </p:nvPr>
        </p:nvSpPr>
        <p:spPr>
          <a:xfrm>
            <a:off x="0" y="2"/>
            <a:ext cx="9144000" cy="4437063"/>
          </a:xfrm>
        </p:spPr>
        <p:txBody>
          <a:bodyPr/>
          <a:lstStyle>
            <a:lvl1pPr>
              <a:defRPr/>
            </a:lvl1pPr>
          </a:lstStyle>
          <a:p>
            <a:r>
              <a:rPr lang="en-GB" altLang="ko-KR" noProof="0" dirty="0" smtClean="0"/>
              <a:t>Click icon to add a picture</a:t>
            </a:r>
            <a:endParaRPr lang="en-GB" altLang="ko-KR" noProof="0" dirty="0"/>
          </a:p>
        </p:txBody>
      </p:sp>
      <p:sp>
        <p:nvSpPr>
          <p:cNvPr id="6" name="평행 사변형 5"/>
          <p:cNvSpPr/>
          <p:nvPr/>
        </p:nvSpPr>
        <p:spPr>
          <a:xfrm>
            <a:off x="1835696" y="4077072"/>
            <a:ext cx="8712968" cy="1728192"/>
          </a:xfrm>
          <a:prstGeom prst="parallelogram">
            <a:avLst>
              <a:gd name="adj" fmla="val 813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endParaRPr>
          </a:p>
        </p:txBody>
      </p:sp>
      <p:sp>
        <p:nvSpPr>
          <p:cNvPr id="8" name="평행 사변형 7"/>
          <p:cNvSpPr/>
          <p:nvPr/>
        </p:nvSpPr>
        <p:spPr>
          <a:xfrm>
            <a:off x="-1404664" y="4077072"/>
            <a:ext cx="4680519" cy="1728192"/>
          </a:xfrm>
          <a:prstGeom prst="parallelogram">
            <a:avLst>
              <a:gd name="adj" fmla="val 81305"/>
            </a:avLst>
          </a:prstGeom>
          <a:solidFill>
            <a:srgbClr val="635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endParaRPr>
          </a:p>
        </p:txBody>
      </p:sp>
      <p:sp>
        <p:nvSpPr>
          <p:cNvPr id="9" name="평행 사변형 8"/>
          <p:cNvSpPr/>
          <p:nvPr/>
        </p:nvSpPr>
        <p:spPr>
          <a:xfrm>
            <a:off x="-972616" y="5976664"/>
            <a:ext cx="7704856" cy="764704"/>
          </a:xfrm>
          <a:prstGeom prst="parallelogram">
            <a:avLst>
              <a:gd name="adj" fmla="val 81305"/>
            </a:avLst>
          </a:prstGeom>
          <a:solidFill>
            <a:srgbClr val="625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GB" altLang="ko-KR" dirty="0">
              <a:solidFill>
                <a:prstClr val="white"/>
              </a:solidFill>
            </a:endParaRPr>
          </a:p>
        </p:txBody>
      </p:sp>
      <p:sp>
        <p:nvSpPr>
          <p:cNvPr id="10" name="TextBox 9"/>
          <p:cNvSpPr txBox="1"/>
          <p:nvPr/>
        </p:nvSpPr>
        <p:spPr>
          <a:xfrm>
            <a:off x="395536" y="6093296"/>
            <a:ext cx="9289032" cy="523220"/>
          </a:xfrm>
          <a:prstGeom prst="rect">
            <a:avLst/>
          </a:prstGeom>
          <a:solidFill>
            <a:srgbClr val="635C85"/>
          </a:solidFill>
        </p:spPr>
        <p:txBody>
          <a:bodyPr wrap="square" rtlCol="0">
            <a:spAutoFit/>
          </a:bodyPr>
          <a:lstStyle/>
          <a:p>
            <a:pPr latinLnBrk="0"/>
            <a:r>
              <a:rPr lang="en-GB" altLang="ko-KR" sz="2800" b="1" dirty="0" smtClean="0">
                <a:solidFill>
                  <a:prstClr val="white"/>
                </a:solidFill>
                <a:latin typeface="Arial" pitchFamily="34" charset="0"/>
                <a:cs typeface="Arial" pitchFamily="34" charset="0"/>
              </a:rPr>
              <a:t>Subtitle</a:t>
            </a:r>
            <a:endParaRPr lang="en-GB" altLang="ko-KR" sz="1600" dirty="0">
              <a:solidFill>
                <a:prstClr val="white"/>
              </a:solidFill>
              <a:latin typeface="Arial" pitchFamily="34" charset="0"/>
              <a:cs typeface="Arial" pitchFamily="34" charset="0"/>
            </a:endParaRPr>
          </a:p>
        </p:txBody>
      </p:sp>
      <p:pic>
        <p:nvPicPr>
          <p:cNvPr id="11" name="Picture 36"/>
          <p:cNvPicPr>
            <a:picLocks noChangeAspect="1"/>
          </p:cNvPicPr>
          <p:nvPr/>
        </p:nvPicPr>
        <p:blipFill rotWithShape="1">
          <a:blip r:embed="rId2" cstate="print">
            <a:duotone>
              <a:schemeClr val="bg2">
                <a:shade val="45000"/>
                <a:satMod val="135000"/>
              </a:schemeClr>
              <a:prstClr val="white"/>
            </a:duotone>
            <a:lum bright="40000"/>
            <a:extLst>
              <a:ext uri="{28A0092B-C50C-407E-A947-70E740481C1C}">
                <a14:useLocalDpi xmlns:a14="http://schemas.microsoft.com/office/drawing/2010/main" val="0"/>
              </a:ext>
            </a:extLst>
          </a:blip>
          <a:srcRect l="24247" r="59854" b="17579"/>
          <a:stretch/>
        </p:blipFill>
        <p:spPr>
          <a:xfrm>
            <a:off x="899592" y="4408333"/>
            <a:ext cx="648072" cy="1036891"/>
          </a:xfrm>
          <a:prstGeom prst="rect">
            <a:avLst/>
          </a:prstGeom>
        </p:spPr>
      </p:pic>
      <p:sp>
        <p:nvSpPr>
          <p:cNvPr id="2" name="제목 1"/>
          <p:cNvSpPr>
            <a:spLocks noGrp="1"/>
          </p:cNvSpPr>
          <p:nvPr>
            <p:ph type="title"/>
          </p:nvPr>
        </p:nvSpPr>
        <p:spPr>
          <a:xfrm>
            <a:off x="3131840" y="4365104"/>
            <a:ext cx="5544616" cy="1143000"/>
          </a:xfrm>
        </p:spPr>
        <p:txBody>
          <a:bodyPr>
            <a:noAutofit/>
          </a:bodyPr>
          <a:lstStyle>
            <a:lvl1pPr>
              <a:defRPr sz="3600" b="1">
                <a:solidFill>
                  <a:srgbClr val="635C85"/>
                </a:solidFill>
                <a:latin typeface="Arial" pitchFamily="34" charset="0"/>
                <a:cs typeface="Arial" pitchFamily="34" charset="0"/>
              </a:defRPr>
            </a:lvl1pPr>
          </a:lstStyle>
          <a:p>
            <a:r>
              <a:rPr lang="en-GB" noProof="0" dirty="0" smtClean="0">
                <a:effectLst/>
              </a:rPr>
              <a:t>Click to edit Master title style</a:t>
            </a:r>
            <a:endParaRPr lang="en-GB" altLang="ko-KR" noProof="0" dirty="0"/>
          </a:p>
        </p:txBody>
      </p:sp>
      <p:pic>
        <p:nvPicPr>
          <p:cNvPr id="12" name="Picture 7" descr="OECD_TEXT_20cm.png"/>
          <p:cNvPicPr>
            <a:picLocks noChangeAspect="1"/>
          </p:cNvPicPr>
          <p:nvPr/>
        </p:nvPicPr>
        <p:blipFill>
          <a:blip r:embed="rId2" cstate="print"/>
          <a:stretch>
            <a:fillRect/>
          </a:stretch>
        </p:blipFill>
        <p:spPr>
          <a:xfrm>
            <a:off x="6948264" y="6093297"/>
            <a:ext cx="1800200" cy="555617"/>
          </a:xfrm>
          <a:prstGeom prst="rect">
            <a:avLst/>
          </a:prstGeom>
        </p:spPr>
      </p:pic>
    </p:spTree>
    <p:extLst>
      <p:ext uri="{BB962C8B-B14F-4D97-AF65-F5344CB8AC3E}">
        <p14:creationId xmlns:p14="http://schemas.microsoft.com/office/powerpoint/2010/main" val="264903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75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smtClean="0"/>
              <a:t>Click to edit Slide title</a:t>
            </a:r>
            <a:endParaRPr lang="en-GB" noProof="0" dirty="0"/>
          </a:p>
        </p:txBody>
      </p:sp>
      <p:sp>
        <p:nvSpPr>
          <p:cNvPr id="3" name="Content Placeholder 2"/>
          <p:cNvSpPr>
            <a:spLocks noGrp="1"/>
          </p:cNvSpPr>
          <p:nvPr>
            <p:ph idx="1"/>
          </p:nvPr>
        </p:nvSpPr>
        <p:spPr/>
        <p:txBody>
          <a:bodyPr/>
          <a:lstStyle>
            <a:lvl1pPr>
              <a:defRPr>
                <a:solidFill>
                  <a:schemeClr val="bg1"/>
                </a:solidFill>
              </a:defRPr>
            </a:lvl1pPr>
            <a:lvl2pPr>
              <a:buClr>
                <a:schemeClr val="tx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10"/>
          </p:nvPr>
        </p:nvSpPr>
        <p:spPr>
          <a:xfrm>
            <a:off x="403200" y="6411600"/>
            <a:ext cx="900000" cy="244800"/>
          </a:xfrm>
          <a:prstGeom prst="rect">
            <a:avLst/>
          </a:prstGeom>
        </p:spPr>
        <p:txBody>
          <a:bodyPr/>
          <a:lstStyle/>
          <a:p>
            <a:pPr latinLnBrk="0"/>
            <a:endParaRPr lang="en-GB" dirty="0">
              <a:solidFill>
                <a:prstClr val="black"/>
              </a:solidFill>
            </a:endParaRPr>
          </a:p>
        </p:txBody>
      </p:sp>
      <p:sp>
        <p:nvSpPr>
          <p:cNvPr id="5" name="Footer Placeholder 4"/>
          <p:cNvSpPr>
            <a:spLocks noGrp="1"/>
          </p:cNvSpPr>
          <p:nvPr>
            <p:ph type="ftr" sz="quarter" idx="11"/>
          </p:nvPr>
        </p:nvSpPr>
        <p:spPr>
          <a:xfrm>
            <a:off x="1368000" y="6411600"/>
            <a:ext cx="4680000" cy="244800"/>
          </a:xfrm>
          <a:prstGeom prst="rect">
            <a:avLst/>
          </a:prstGeom>
        </p:spPr>
        <p:txBody>
          <a:bodyPr/>
          <a:lstStyle/>
          <a:p>
            <a:pPr latinLnBrk="0"/>
            <a:endParaRPr lang="en-GB" dirty="0">
              <a:solidFill>
                <a:prstClr val="black"/>
              </a:solidFill>
            </a:endParaRPr>
          </a:p>
        </p:txBody>
      </p:sp>
      <p:sp>
        <p:nvSpPr>
          <p:cNvPr id="6" name="Slide Number Placeholder 5"/>
          <p:cNvSpPr>
            <a:spLocks noGrp="1"/>
          </p:cNvSpPr>
          <p:nvPr>
            <p:ph type="sldNum" sz="quarter" idx="12"/>
          </p:nvPr>
        </p:nvSpPr>
        <p:spPr>
          <a:xfrm>
            <a:off x="8640000" y="6411600"/>
            <a:ext cx="342000" cy="244800"/>
          </a:xfrm>
          <a:prstGeom prst="rect">
            <a:avLst/>
          </a:prstGeom>
        </p:spPr>
        <p:txBody>
          <a:bodyPr/>
          <a:lstStyle/>
          <a:p>
            <a:pPr latinLnBrk="0"/>
            <a:fld id="{2A020832-E319-49F4-8DFE-4C9D4DD7AAB2}" type="slidenum">
              <a:rPr lang="en-GB" smtClean="0">
                <a:solidFill>
                  <a:prstClr val="black"/>
                </a:solidFill>
              </a:rPr>
              <a:pPr latinLnBrk="0"/>
              <a:t>‹#›</a:t>
            </a:fld>
            <a:endParaRPr lang="en-GB" dirty="0">
              <a:solidFill>
                <a:prstClr val="black"/>
              </a:solidFill>
            </a:endParaRPr>
          </a:p>
        </p:txBody>
      </p:sp>
    </p:spTree>
    <p:extLst>
      <p:ext uri="{BB962C8B-B14F-4D97-AF65-F5344CB8AC3E}">
        <p14:creationId xmlns:p14="http://schemas.microsoft.com/office/powerpoint/2010/main" val="254952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564905"/>
            <a:ext cx="9144000" cy="952500"/>
          </a:xfrm>
        </p:spPr>
        <p:txBody>
          <a:bodyPr/>
          <a:lstStyle>
            <a:lvl1pPr latinLnBrk="0">
              <a:defRPr>
                <a:latin typeface="Calibri" panose="020F0502020204030204" pitchFamily="34" charset="0"/>
              </a:defRPr>
            </a:lvl1pPr>
          </a:lstStyle>
          <a:p>
            <a:r>
              <a:rPr lang="en-US" dirty="0" smtClean="0"/>
              <a:t>Click to edit Master title style</a:t>
            </a:r>
            <a:endParaRPr lang="en-GB" dirty="0"/>
          </a:p>
        </p:txBody>
      </p:sp>
      <p:sp>
        <p:nvSpPr>
          <p:cNvPr id="4" name="내용 개체 틀 2"/>
          <p:cNvSpPr>
            <a:spLocks noGrp="1"/>
          </p:cNvSpPr>
          <p:nvPr>
            <p:ph sz="half" idx="10"/>
          </p:nvPr>
        </p:nvSpPr>
        <p:spPr>
          <a:xfrm>
            <a:off x="0" y="3573018"/>
            <a:ext cx="9144000" cy="1281335"/>
          </a:xfrm>
        </p:spPr>
        <p:txBody>
          <a:bodyPr>
            <a:normAutofit/>
          </a:bodyPr>
          <a:lstStyle>
            <a:lvl1pPr marL="0" indent="0" algn="ctr">
              <a:buNone/>
              <a:defRPr sz="2800">
                <a:solidFill>
                  <a:schemeClr val="bg1">
                    <a:lumMod val="65000"/>
                  </a:schemeClr>
                </a:solidFill>
                <a:latin typeface="Calibri" panose="020F0502020204030204"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smtClean="0"/>
              <a:t>Click to edit</a:t>
            </a:r>
            <a:endParaRPr lang="ko-KR" altLang="en-US" dirty="0"/>
          </a:p>
        </p:txBody>
      </p:sp>
    </p:spTree>
    <p:extLst>
      <p:ext uri="{BB962C8B-B14F-4D97-AF65-F5344CB8AC3E}">
        <p14:creationId xmlns:p14="http://schemas.microsoft.com/office/powerpoint/2010/main" val="30368092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7"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noProof="0" dirty="0" smtClean="0"/>
              <a:t>Click to edit Master title style</a:t>
            </a:r>
            <a:endParaRPr lang="en-GB" noProof="0"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latinLnBrk="0"/>
            <a:endParaRPr lang="en-GB" dirty="0">
              <a:solidFill>
                <a:prstClr val="black"/>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latinLnBrk="0"/>
            <a:endParaRPr lang="en-GB" dirty="0">
              <a:solidFill>
                <a:prstClr val="black"/>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latinLnBrk="0"/>
            <a:fld id="{DF1D2C88-D673-4953-94C2-03EF3B4B55C2}" type="slidenum">
              <a:rPr lang="en-GB" smtClean="0">
                <a:solidFill>
                  <a:prstClr val="black"/>
                </a:solidFill>
              </a:rPr>
              <a:pPr latinLnBrk="0"/>
              <a:t>‹#›</a:t>
            </a:fld>
            <a:endParaRPr lang="en-GB" dirty="0">
              <a:solidFill>
                <a:prstClr val="black"/>
              </a:solidFill>
            </a:endParaRPr>
          </a:p>
        </p:txBody>
      </p:sp>
    </p:spTree>
    <p:extLst>
      <p:ext uri="{BB962C8B-B14F-4D97-AF65-F5344CB8AC3E}">
        <p14:creationId xmlns:p14="http://schemas.microsoft.com/office/powerpoint/2010/main" val="1280626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299"/>
        </a:solid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pic>
        <p:nvPicPr>
          <p:cNvPr id="12" name="Image 11"/>
          <p:cNvPicPr>
            <a:picLocks noChangeAspect="1"/>
          </p:cNvPicPr>
          <p:nvPr/>
        </p:nvPicPr>
        <p:blipFill>
          <a:blip r:embed="rId3" cstate="print"/>
          <a:stretch>
            <a:fillRect/>
          </a:stretch>
        </p:blipFill>
        <p:spPr>
          <a:xfrm>
            <a:off x="511200" y="432000"/>
            <a:ext cx="692307" cy="1440000"/>
          </a:xfrm>
          <a:prstGeom prst="rect">
            <a:avLst/>
          </a:prstGeom>
        </p:spPr>
      </p:pic>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
        <p:nvSpPr>
          <p:cNvPr id="2" name="Title 1"/>
          <p:cNvSpPr>
            <a:spLocks noGrp="1"/>
          </p:cNvSpPr>
          <p:nvPr>
            <p:ph type="ctrTitle" hasCustomPrompt="1"/>
          </p:nvPr>
        </p:nvSpPr>
        <p:spPr>
          <a:xfrm>
            <a:off x="1368000" y="2501105"/>
            <a:ext cx="6300000" cy="1246495"/>
          </a:xfrm>
        </p:spPr>
        <p:txBody>
          <a:bodyPr anchor="b" anchorCtr="0">
            <a:spAutoFit/>
          </a:bodyPr>
          <a:lstStyle>
            <a:lvl1pPr>
              <a:lnSpc>
                <a:spcPts val="4500"/>
              </a:lnSpc>
              <a:defRPr sz="4500" cap="all">
                <a:solidFill>
                  <a:schemeClr val="tx1"/>
                </a:solidFill>
              </a:defRPr>
            </a:lvl1pPr>
          </a:lstStyle>
          <a:p>
            <a:r>
              <a:rPr lang="fr-FR" dirty="0" smtClean="0"/>
              <a:t>Click to </a:t>
            </a:r>
            <a:r>
              <a:rPr lang="fr-FR" dirty="0" err="1" smtClean="0"/>
              <a:t>edit</a:t>
            </a:r>
            <a:r>
              <a:rPr lang="fr-FR" dirty="0" smtClean="0"/>
              <a:t> </a:t>
            </a:r>
            <a:r>
              <a:rPr lang="fr-FR" dirty="0" err="1" smtClean="0"/>
              <a:t>Presentation</a:t>
            </a:r>
            <a:r>
              <a:rPr lang="fr-FR" dirty="0" smtClean="0"/>
              <a:t> </a:t>
            </a:r>
            <a:r>
              <a:rPr lang="fr-FR" dirty="0" err="1" smtClean="0"/>
              <a:t>title</a:t>
            </a:r>
            <a:endParaRPr lang="en-US" dirty="0"/>
          </a:p>
        </p:txBody>
      </p:sp>
      <p:sp>
        <p:nvSpPr>
          <p:cNvPr id="3" name="Subtitle 2"/>
          <p:cNvSpPr>
            <a:spLocks noGrp="1"/>
          </p:cNvSpPr>
          <p:nvPr>
            <p:ph type="subTitle" idx="1" hasCustomPrompt="1"/>
          </p:nvPr>
        </p:nvSpPr>
        <p:spPr>
          <a:xfrm>
            <a:off x="1368000" y="3805201"/>
            <a:ext cx="6300000" cy="348813"/>
          </a:xfrm>
        </p:spPr>
        <p:txBody>
          <a:bodyPr>
            <a:spAutoFit/>
          </a:bodyPr>
          <a:lstStyle>
            <a:lvl1pPr marL="0" indent="0" algn="l">
              <a:lnSpc>
                <a:spcPts val="2000"/>
              </a:lnSpc>
              <a:spcBef>
                <a:spcPts val="0"/>
              </a:spcBef>
              <a:buNone/>
              <a:defRPr sz="180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Click to </a:t>
            </a:r>
            <a:r>
              <a:rPr lang="fr-FR" dirty="0" err="1" smtClean="0"/>
              <a:t>edit</a:t>
            </a:r>
            <a:r>
              <a:rPr lang="fr-FR" dirty="0" smtClean="0"/>
              <a:t> </a:t>
            </a:r>
            <a:r>
              <a:rPr lang="fr-FR" dirty="0" err="1" smtClean="0"/>
              <a:t>Subtitle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01B63D7-DFA0-4A42-9C58-2E4B571D843E}" type="datetime1">
              <a:rPr lang="fr-FR" smtClean="0"/>
              <a:pPr/>
              <a:t>21/11/2018</a:t>
            </a:fld>
            <a:endParaRPr lang="fr-FR"/>
          </a:p>
        </p:txBody>
      </p:sp>
      <p:pic>
        <p:nvPicPr>
          <p:cNvPr id="197633" name="Picture 1"/>
          <p:cNvPicPr>
            <a:picLocks noChangeAspect="1" noChangeArrowheads="1"/>
          </p:cNvPicPr>
          <p:nvPr/>
        </p:nvPicPr>
        <p:blipFill>
          <a:blip r:embed="rId5" cstate="print"/>
          <a:srcRect/>
          <a:stretch>
            <a:fillRect/>
          </a:stretch>
        </p:blipFill>
        <p:spPr bwMode="auto">
          <a:xfrm>
            <a:off x="341530" y="233646"/>
            <a:ext cx="1087366" cy="1723095"/>
          </a:xfrm>
          <a:prstGeom prst="rect">
            <a:avLst/>
          </a:prstGeom>
          <a:noFill/>
          <a:ln w="9525">
            <a:noFill/>
            <a:miter lim="800000"/>
            <a:headEnd/>
            <a:tailEnd/>
          </a:ln>
        </p:spPr>
      </p:pic>
    </p:spTree>
    <p:extLst>
      <p:ext uri="{BB962C8B-B14F-4D97-AF65-F5344CB8AC3E}">
        <p14:creationId xmlns:p14="http://schemas.microsoft.com/office/powerpoint/2010/main" val="2702019936"/>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Click to </a:t>
            </a:r>
            <a:r>
              <a:rPr lang="fr-FR" dirty="0" err="1" smtClean="0"/>
              <a:t>edit</a:t>
            </a:r>
            <a:r>
              <a:rPr lang="fr-FR" dirty="0" smtClean="0"/>
              <a:t> </a:t>
            </a:r>
            <a:r>
              <a:rPr lang="fr-FR" dirty="0" err="1" smtClean="0"/>
              <a:t>Slide</a:t>
            </a:r>
            <a:r>
              <a:rPr lang="fr-FR" dirty="0" smtClean="0"/>
              <a:t> </a:t>
            </a:r>
            <a:r>
              <a:rPr lang="fr-FR" dirty="0" err="1" smtClean="0"/>
              <a:t>title</a:t>
            </a:r>
            <a:r>
              <a:rPr lang="fr-FR" dirty="0" smtClean="0"/>
              <a:t/>
            </a:r>
            <a:br>
              <a:rPr lang="fr-FR" dirty="0" smtClean="0"/>
            </a:br>
            <a:r>
              <a:rPr lang="fr-FR" dirty="0" err="1" smtClean="0"/>
              <a:t>Slide</a:t>
            </a:r>
            <a:r>
              <a:rPr lang="fr-FR" dirty="0" smtClean="0"/>
              <a:t> </a:t>
            </a:r>
            <a:r>
              <a:rPr lang="fr-FR" dirty="0" err="1" smtClean="0"/>
              <a:t>title</a:t>
            </a:r>
            <a:r>
              <a:rPr lang="fr-FR" dirty="0" smtClean="0"/>
              <a:t> </a:t>
            </a:r>
            <a:r>
              <a:rPr lang="fr-FR" dirty="0" err="1" smtClean="0"/>
              <a:t>can</a:t>
            </a:r>
            <a:r>
              <a:rPr lang="fr-FR" dirty="0" smtClean="0"/>
              <a:t> </a:t>
            </a:r>
            <a:r>
              <a:rPr lang="fr-FR" dirty="0" err="1" smtClean="0"/>
              <a:t>be</a:t>
            </a:r>
            <a:r>
              <a:rPr lang="fr-FR" dirty="0" smtClean="0"/>
              <a:t> </a:t>
            </a:r>
            <a:r>
              <a:rPr lang="fr-FR" dirty="0" err="1" smtClean="0"/>
              <a:t>extended</a:t>
            </a:r>
            <a:r>
              <a:rPr lang="fr-FR" dirty="0" smtClean="0"/>
              <a:t> to </a:t>
            </a:r>
            <a:r>
              <a:rPr lang="fr-FR" dirty="0" err="1" smtClean="0"/>
              <a:t>two</a:t>
            </a:r>
            <a:r>
              <a:rPr lang="fr-FR" dirty="0" smtClean="0"/>
              <a:t> </a:t>
            </a:r>
            <a:r>
              <a:rPr lang="fr-FR" dirty="0" err="1" smtClean="0"/>
              <a:t>lines</a:t>
            </a:r>
            <a:endParaRPr lang="en-US" dirty="0"/>
          </a:p>
        </p:txBody>
      </p:sp>
      <p:sp>
        <p:nvSpPr>
          <p:cNvPr id="3" name="Content Placeholder 2"/>
          <p:cNvSpPr>
            <a:spLocks noGrp="1"/>
          </p:cNvSpPr>
          <p:nvPr>
            <p:ph idx="1"/>
          </p:nvPr>
        </p:nvSpPr>
        <p:spPr/>
        <p:txBody>
          <a:bodyPr/>
          <a:lstStyle>
            <a:lvl1pPr>
              <a:defRPr>
                <a:solidFill>
                  <a:srgbClr val="727272"/>
                </a:solidFill>
              </a:defRPr>
            </a:lvl1pPr>
            <a:lvl2pPr>
              <a:buClr>
                <a:srgbClr val="727272"/>
              </a:buClr>
              <a:defRPr>
                <a:solidFill>
                  <a:srgbClr val="727272"/>
                </a:solidFill>
              </a:defRPr>
            </a:lvl2pPr>
            <a:lvl3pPr>
              <a:defRPr>
                <a:solidFill>
                  <a:srgbClr val="727272"/>
                </a:solidFill>
              </a:defRPr>
            </a:lvl3pPr>
            <a:lvl4pPr>
              <a:defRPr>
                <a:solidFill>
                  <a:srgbClr val="727272"/>
                </a:solidFill>
              </a:defRPr>
            </a:lvl4pPr>
            <a:lvl5pPr>
              <a:defRPr>
                <a:solidFill>
                  <a:srgbClr val="72727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0E7764-1277-458E-9D8E-39F64F5D6DD0}" type="datetimeFigureOut">
              <a:rPr lang="en-GB" smtClean="0">
                <a:solidFill>
                  <a:prstClr val="black"/>
                </a:solidFill>
              </a:rPr>
              <a:pPr/>
              <a:t>21/11/2018</a:t>
            </a:fld>
            <a:endParaRPr lang="en-GB">
              <a:solidFill>
                <a:prstClr val="black"/>
              </a:solidFill>
            </a:endParaRPr>
          </a:p>
        </p:txBody>
      </p:sp>
      <p:sp>
        <p:nvSpPr>
          <p:cNvPr id="6" name="Slide Number Placeholder 5"/>
          <p:cNvSpPr>
            <a:spLocks noGrp="1"/>
          </p:cNvSpPr>
          <p:nvPr>
            <p:ph type="sldNum" sz="quarter" idx="12"/>
          </p:nvPr>
        </p:nvSpPr>
        <p:spPr/>
        <p:txBody>
          <a:bodyPr/>
          <a:lstStyle/>
          <a:p>
            <a:fld id="{2A020832-E319-49F4-8DFE-4C9D4DD7AAB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727272"/>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2"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2" name="Title 1"/>
          <p:cNvSpPr>
            <a:spLocks noGrp="1"/>
          </p:cNvSpPr>
          <p:nvPr>
            <p:ph type="title" hasCustomPrompt="1"/>
          </p:nvPr>
        </p:nvSpPr>
        <p:spPr>
          <a:xfrm>
            <a:off x="1260000" y="2919600"/>
            <a:ext cx="6624000" cy="1058400"/>
          </a:xfrm>
        </p:spPr>
        <p:txBody>
          <a:bodyPr anchor="ctr" anchorCtr="0"/>
          <a:lstStyle>
            <a:lvl1pPr algn="ctr">
              <a:lnSpc>
                <a:spcPts val="3700"/>
              </a:lnSpc>
              <a:defRPr sz="3700" b="0" i="0" cap="all">
                <a:solidFill>
                  <a:schemeClr val="tx1"/>
                </a:solidFill>
              </a:defRPr>
            </a:lvl1pPr>
          </a:lstStyle>
          <a:p>
            <a:r>
              <a:rPr lang="fr-FR" dirty="0" smtClean="0"/>
              <a:t>Click to </a:t>
            </a:r>
            <a:r>
              <a:rPr lang="fr-FR" dirty="0" err="1" smtClean="0"/>
              <a:t>edit</a:t>
            </a:r>
            <a:r>
              <a:rPr lang="fr-FR" dirty="0" smtClean="0"/>
              <a:t/>
            </a:r>
            <a:br>
              <a:rPr lang="fr-FR" dirty="0" smtClean="0"/>
            </a:br>
            <a:r>
              <a:rPr lang="fr-FR" dirty="0" smtClean="0"/>
              <a:t>Section Header </a:t>
            </a:r>
            <a:r>
              <a:rPr lang="fr-FR" dirty="0" err="1" smtClean="0"/>
              <a:t>title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D0F11C1-6C0A-43D0-97D0-6E9983424B93}" type="datetime1">
              <a:rPr lang="fr-FR" smtClean="0"/>
              <a:pPr/>
              <a:t>21/11/2018</a:t>
            </a:fld>
            <a:endParaRPr lang="fr-FR"/>
          </a:p>
        </p:txBody>
      </p:sp>
      <p:sp>
        <p:nvSpPr>
          <p:cNvPr id="6" name="Slide Number Placeholder 5"/>
          <p:cNvSpPr>
            <a:spLocks noGrp="1"/>
          </p:cNvSpPr>
          <p:nvPr>
            <p:ph type="sldNum" sz="quarter" idx="12"/>
          </p:nvPr>
        </p:nvSpPr>
        <p:spPr/>
        <p:txBody>
          <a:bodyPr/>
          <a:lstStyle>
            <a:lvl1pPr>
              <a:defRPr>
                <a:solidFill>
                  <a:srgbClr val="006299"/>
                </a:solidFill>
              </a:defRPr>
            </a:lvl1pPr>
          </a:lstStyle>
          <a:p>
            <a:fld id="{68781562-CAB7-448C-8809-DDCE4285D882}" type="slidenum">
              <a:rPr lang="fr-FR" smtClean="0"/>
              <a:pPr/>
              <a:t>‹#›</a:t>
            </a:fld>
            <a:endParaRPr lang="fr-FR"/>
          </a:p>
        </p:txBody>
      </p:sp>
    </p:spTree>
    <p:extLst>
      <p:ext uri="{BB962C8B-B14F-4D97-AF65-F5344CB8AC3E}">
        <p14:creationId xmlns:p14="http://schemas.microsoft.com/office/powerpoint/2010/main" val="1798952600"/>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304801"/>
            <a:ext cx="8388350" cy="9525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55650" y="1447801"/>
            <a:ext cx="8388350" cy="5162551"/>
          </a:xfrm>
        </p:spPr>
        <p:txBody>
          <a:bodyPr/>
          <a:lstStyle/>
          <a:p>
            <a:pPr lvl="0"/>
            <a:endParaRPr lang="en-US" noProof="0" smtClean="0"/>
          </a:p>
        </p:txBody>
      </p:sp>
    </p:spTree>
  </p:cSld>
  <p:clrMapOvr>
    <a:masterClrMapping/>
  </p:clrMapOvr>
  <p:transition>
    <p:push/>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2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304801"/>
            <a:ext cx="8388350" cy="9525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55650" y="1447801"/>
            <a:ext cx="8388350" cy="5162551"/>
          </a:xfrm>
        </p:spPr>
        <p:txBody>
          <a:bodyPr/>
          <a:lstStyle/>
          <a:p>
            <a:pPr lvl="0"/>
            <a:endParaRPr lang="en-US" noProof="0" smtClean="0"/>
          </a:p>
        </p:txBody>
      </p:sp>
      <p:pic>
        <p:nvPicPr>
          <p:cNvPr id="4"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3602" y="5328186"/>
            <a:ext cx="950407" cy="1529631"/>
          </a:xfrm>
          <a:prstGeom prst="rect">
            <a:avLst/>
          </a:prstGeom>
        </p:spPr>
      </p:pic>
      <p:sp>
        <p:nvSpPr>
          <p:cNvPr id="5" name="Rectangle 4"/>
          <p:cNvSpPr/>
          <p:nvPr/>
        </p:nvSpPr>
        <p:spPr>
          <a:xfrm>
            <a:off x="5922152" y="6520627"/>
            <a:ext cx="2295255" cy="278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p:transition>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18735" y="304801"/>
            <a:ext cx="6725264" cy="9525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2428570" y="1415845"/>
            <a:ext cx="6715431" cy="5442155"/>
          </a:xfrm>
        </p:spPr>
        <p:txBody>
          <a:bodyPr/>
          <a:lstStyle/>
          <a:p>
            <a:pPr lvl="0"/>
            <a:endParaRPr lang="en-US" noProof="0" dirty="0" smtClean="0"/>
          </a:p>
        </p:txBody>
      </p:sp>
      <p:graphicFrame>
        <p:nvGraphicFramePr>
          <p:cNvPr id="5" name="Content Placeholder 6"/>
          <p:cNvGraphicFramePr>
            <a:graphicFrameLocks/>
          </p:cNvGraphicFramePr>
          <p:nvPr/>
        </p:nvGraphicFramePr>
        <p:xfrm>
          <a:off x="0" y="1268760"/>
          <a:ext cx="8604448" cy="55892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3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18735" y="304801"/>
            <a:ext cx="6725264" cy="9525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2428570" y="1415845"/>
            <a:ext cx="6715431" cy="5442155"/>
          </a:xfrm>
        </p:spPr>
        <p:txBody>
          <a:bodyPr/>
          <a:lstStyle/>
          <a:p>
            <a:pPr lvl="0"/>
            <a:endParaRPr lang="en-US" noProof="0" dirty="0" smtClean="0"/>
          </a:p>
        </p:txBody>
      </p:sp>
      <p:graphicFrame>
        <p:nvGraphicFramePr>
          <p:cNvPr id="5" name="Content Placeholder 6"/>
          <p:cNvGraphicFramePr>
            <a:graphicFrameLocks/>
          </p:cNvGraphicFramePr>
          <p:nvPr/>
        </p:nvGraphicFramePr>
        <p:xfrm>
          <a:off x="0" y="1268760"/>
          <a:ext cx="8604448" cy="558924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922152" y="6520627"/>
            <a:ext cx="2295255" cy="2786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5950884"/>
      </p:ext>
    </p:extLst>
  </p:cSld>
  <p:clrMapOvr>
    <a:masterClrMapping/>
  </p:clrMapOvr>
  <p:transition spd="slow">
    <p:fade/>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11" name="내용 개체 틀 2"/>
          <p:cNvSpPr>
            <a:spLocks noGrp="1"/>
          </p:cNvSpPr>
          <p:nvPr>
            <p:ph sz="half" idx="1"/>
          </p:nvPr>
        </p:nvSpPr>
        <p:spPr>
          <a:xfrm>
            <a:off x="457200" y="866331"/>
            <a:ext cx="8075240" cy="1281335"/>
          </a:xfrm>
        </p:spPr>
        <p:txBody>
          <a:bodyPr>
            <a:normAutofit/>
          </a:bodyPr>
          <a:lstStyle>
            <a:lvl1pPr marL="0" indent="0">
              <a:buNone/>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smtClean="0"/>
              <a:t>Click to edit</a:t>
            </a:r>
            <a:endParaRPr lang="ko-KR" altLang="en-US" dirty="0"/>
          </a:p>
        </p:txBody>
      </p:sp>
      <p:sp>
        <p:nvSpPr>
          <p:cNvPr id="12" name="내용 개체 틀 2"/>
          <p:cNvSpPr>
            <a:spLocks noGrp="1"/>
          </p:cNvSpPr>
          <p:nvPr>
            <p:ph sz="half" idx="10" hasCustomPrompt="1"/>
          </p:nvPr>
        </p:nvSpPr>
        <p:spPr>
          <a:xfrm>
            <a:off x="457200" y="2378499"/>
            <a:ext cx="8075240" cy="1281335"/>
          </a:xfrm>
        </p:spPr>
        <p:txBody>
          <a:bodyPr>
            <a:normAutofit/>
          </a:bodyPr>
          <a:lstStyle>
            <a:lvl1pPr>
              <a:defRPr sz="1400" baseline="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GB" altLang="ko-KR" dirty="0" smtClean="0"/>
              <a:t>Click to </a:t>
            </a:r>
            <a:r>
              <a:rPr lang="en-GB" altLang="ko-KR" dirty="0" err="1" smtClean="0"/>
              <a:t>editdfd</a:t>
            </a:r>
            <a:endParaRPr lang="ko-KR" altLang="en-US" dirty="0"/>
          </a:p>
        </p:txBody>
      </p:sp>
      <p:sp>
        <p:nvSpPr>
          <p:cNvPr id="13" name="내용 개체 틀 2"/>
          <p:cNvSpPr>
            <a:spLocks noGrp="1"/>
          </p:cNvSpPr>
          <p:nvPr>
            <p:ph sz="half" idx="11"/>
          </p:nvPr>
        </p:nvSpPr>
        <p:spPr>
          <a:xfrm>
            <a:off x="467544" y="3875858"/>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4" name="내용 개체 틀 2"/>
          <p:cNvSpPr>
            <a:spLocks noGrp="1"/>
          </p:cNvSpPr>
          <p:nvPr>
            <p:ph sz="half" idx="12"/>
          </p:nvPr>
        </p:nvSpPr>
        <p:spPr>
          <a:xfrm>
            <a:off x="467544" y="5388026"/>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7"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3"/>
            <a:ext cx="9073008" cy="360363"/>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499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1">
    <p:spTree>
      <p:nvGrpSpPr>
        <p:cNvPr id="1" name=""/>
        <p:cNvGrpSpPr/>
        <p:nvPr/>
      </p:nvGrpSpPr>
      <p:grpSpPr>
        <a:xfrm>
          <a:off x="0" y="0"/>
          <a:ext cx="0" cy="0"/>
          <a:chOff x="0" y="0"/>
          <a:chExt cx="0" cy="0"/>
        </a:xfrm>
      </p:grpSpPr>
      <p:pic>
        <p:nvPicPr>
          <p:cNvPr id="1027" name="Picture 3" descr="C:\Users\torpie_c\AppData\Local\Microsoft\Windows\Temporary Internet Files\Content.Outlook\OEJ00D0C\shutterstock_126952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4035" y="2372727"/>
            <a:ext cx="4195520" cy="27970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orpie_c\AppData\Local\Microsoft\Windows\Temporary Internet Files\Content.Outlook\OEJ00D0C\shutterstock_4192384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4417724"/>
            <a:ext cx="4688396" cy="3125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orpie_c\AppData\Local\Microsoft\Windows\Temporary Internet Files\Content.Outlook\OEJ00D0C\iStock_22614014_MEDIU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293"/>
          <a:stretch/>
        </p:blipFill>
        <p:spPr bwMode="auto">
          <a:xfrm>
            <a:off x="3563889" y="-147692"/>
            <a:ext cx="5580112" cy="2741147"/>
          </a:xfrm>
          <a:prstGeom prst="rect">
            <a:avLst/>
          </a:prstGeom>
          <a:noFill/>
          <a:extLst>
            <a:ext uri="{909E8E84-426E-40DD-AFC4-6F175D3DCCD1}">
              <a14:hiddenFill xmlns:a14="http://schemas.microsoft.com/office/drawing/2010/main">
                <a:solidFill>
                  <a:srgbClr val="FFFFFF"/>
                </a:solidFill>
              </a14:hiddenFill>
            </a:ext>
          </a:extLst>
        </p:spPr>
      </p:pic>
      <p:sp>
        <p:nvSpPr>
          <p:cNvPr id="19" name="직각 삼각형 18"/>
          <p:cNvSpPr/>
          <p:nvPr/>
        </p:nvSpPr>
        <p:spPr>
          <a:xfrm rot="5400000">
            <a:off x="-2046361" y="2046362"/>
            <a:ext cx="10824961" cy="673223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schemeClr val="tx2">
                  <a:lumMod val="50000"/>
                </a:schemeClr>
              </a:solidFill>
              <a:latin typeface="Arial" pitchFamily="34" charset="0"/>
              <a:cs typeface="Arial" pitchFamily="34" charset="0"/>
            </a:endParaRPr>
          </a:p>
        </p:txBody>
      </p:sp>
      <p:sp>
        <p:nvSpPr>
          <p:cNvPr id="29" name="슬라이드 번호 개체 틀 38"/>
          <p:cNvSpPr txBox="1">
            <a:spLocks/>
          </p:cNvSpPr>
          <p:nvPr/>
        </p:nvSpPr>
        <p:spPr>
          <a:xfrm>
            <a:off x="6553200" y="6356507"/>
            <a:ext cx="2133600" cy="365125"/>
          </a:xfrm>
          <a:prstGeom prst="rect">
            <a:avLst/>
          </a:prstGeom>
        </p:spPr>
        <p:txBody>
          <a:bodyPr vert="horz" lIns="91440" tIns="45720" rIns="91440" bIns="45720" rtlCol="0" anchor="ctr"/>
          <a:lstStyle/>
          <a:p>
            <a:pPr algn="r">
              <a:defRPr/>
            </a:pPr>
            <a:fld id="{56CE0F94-88E1-4810-8429-2312EEB4C30A}" type="slidenum">
              <a:rPr lang="en-GB" sz="1200" noProof="0" smtClean="0">
                <a:solidFill>
                  <a:prstClr val="black">
                    <a:tint val="75000"/>
                  </a:prstClr>
                </a:solidFill>
                <a:latin typeface="Arial" pitchFamily="34" charset="0"/>
                <a:cs typeface="Arial" pitchFamily="34" charset="0"/>
              </a:rPr>
              <a:pPr algn="r">
                <a:defRPr/>
              </a:pPr>
              <a:t>‹#›</a:t>
            </a:fld>
            <a:endParaRPr lang="en-GB" sz="1200" noProof="0" dirty="0">
              <a:solidFill>
                <a:prstClr val="black">
                  <a:tint val="75000"/>
                </a:prstClr>
              </a:solidFill>
              <a:latin typeface="Arial" pitchFamily="34" charset="0"/>
              <a:cs typeface="Arial" pitchFamily="34" charset="0"/>
            </a:endParaRPr>
          </a:p>
        </p:txBody>
      </p:sp>
      <p:sp>
        <p:nvSpPr>
          <p:cNvPr id="3" name="부제목 2"/>
          <p:cNvSpPr>
            <a:spLocks noGrp="1"/>
          </p:cNvSpPr>
          <p:nvPr>
            <p:ph type="subTitle" idx="1" hasCustomPrompt="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ko-KR" noProof="0" dirty="0" smtClean="0"/>
              <a:t>Subtitle</a:t>
            </a:r>
            <a:endParaRPr lang="en-GB" altLang="ko-KR" noProof="0" dirty="0"/>
          </a:p>
        </p:txBody>
      </p:sp>
      <p:sp>
        <p:nvSpPr>
          <p:cNvPr id="31" name="직각 삼각형 30"/>
          <p:cNvSpPr/>
          <p:nvPr/>
        </p:nvSpPr>
        <p:spPr>
          <a:xfrm rot="5400000">
            <a:off x="-1799783" y="1799785"/>
            <a:ext cx="9899759" cy="6300191"/>
          </a:xfrm>
          <a:prstGeom prst="rtTriangle">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33" name="제목 32"/>
          <p:cNvSpPr>
            <a:spLocks noGrp="1"/>
          </p:cNvSpPr>
          <p:nvPr>
            <p:ph type="title" hasCustomPrompt="1"/>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GB" altLang="ko-KR" noProof="0" dirty="0" smtClean="0"/>
              <a:t>TITLE</a:t>
            </a:r>
            <a:endParaRPr lang="en-GB" altLang="ko-KR" noProof="0" dirty="0"/>
          </a:p>
        </p:txBody>
      </p:sp>
      <p:sp>
        <p:nvSpPr>
          <p:cNvPr id="26" name="Right Triangle 21"/>
          <p:cNvSpPr/>
          <p:nvPr/>
        </p:nvSpPr>
        <p:spPr>
          <a:xfrm flipH="1">
            <a:off x="5652120" y="747210"/>
            <a:ext cx="3491880" cy="6110791"/>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GB" kern="0" noProof="0" dirty="0">
              <a:solidFill>
                <a:sysClr val="window" lastClr="FFFFFF"/>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6732240" y="5784040"/>
            <a:ext cx="2059554" cy="635665"/>
          </a:xfrm>
          <a:prstGeom prst="rect">
            <a:avLst/>
          </a:prstGeom>
        </p:spPr>
      </p:pic>
    </p:spTree>
    <p:extLst>
      <p:ext uri="{BB962C8B-B14F-4D97-AF65-F5344CB8AC3E}">
        <p14:creationId xmlns:p14="http://schemas.microsoft.com/office/powerpoint/2010/main" val="226518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12701" y="1052737"/>
            <a:ext cx="9073008" cy="360363"/>
          </a:xfrm>
        </p:spPr>
        <p:txBody>
          <a:bodyPr>
            <a:normAutofit/>
          </a:bodyPr>
          <a:lstStyle>
            <a:lvl1pPr marL="0" indent="0" algn="ctr">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752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sp>
        <p:nvSpPr>
          <p:cNvPr id="14" name="그림 개체 틀 13"/>
          <p:cNvSpPr>
            <a:spLocks noGrp="1"/>
          </p:cNvSpPr>
          <p:nvPr>
            <p:ph type="pic" sz="quarter" idx="10" hasCustomPrompt="1"/>
          </p:nvPr>
        </p:nvSpPr>
        <p:spPr>
          <a:xfrm>
            <a:off x="0" y="2"/>
            <a:ext cx="9144000" cy="4437063"/>
          </a:xfrm>
        </p:spPr>
        <p:txBody>
          <a:bodyPr/>
          <a:lstStyle>
            <a:lvl1pPr>
              <a:defRPr/>
            </a:lvl1pPr>
          </a:lstStyle>
          <a:p>
            <a:r>
              <a:rPr lang="en-GB" altLang="ko-KR" noProof="0" dirty="0" smtClean="0"/>
              <a:t>Click icon to add a picture</a:t>
            </a:r>
            <a:endParaRPr lang="en-GB" altLang="ko-KR" noProof="0" dirty="0"/>
          </a:p>
        </p:txBody>
      </p:sp>
      <p:sp>
        <p:nvSpPr>
          <p:cNvPr id="6" name="평행 사변형 5"/>
          <p:cNvSpPr/>
          <p:nvPr/>
        </p:nvSpPr>
        <p:spPr>
          <a:xfrm>
            <a:off x="1835696" y="4077072"/>
            <a:ext cx="8712968" cy="1728192"/>
          </a:xfrm>
          <a:prstGeom prst="parallelogram">
            <a:avLst>
              <a:gd name="adj" fmla="val 813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endParaRPr>
          </a:p>
        </p:txBody>
      </p:sp>
      <p:sp>
        <p:nvSpPr>
          <p:cNvPr id="8" name="평행 사변형 7"/>
          <p:cNvSpPr/>
          <p:nvPr/>
        </p:nvSpPr>
        <p:spPr>
          <a:xfrm>
            <a:off x="-1404664" y="4077072"/>
            <a:ext cx="4680519" cy="1728192"/>
          </a:xfrm>
          <a:prstGeom prst="parallelogram">
            <a:avLst>
              <a:gd name="adj" fmla="val 81305"/>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endParaRPr>
          </a:p>
        </p:txBody>
      </p:sp>
      <p:sp>
        <p:nvSpPr>
          <p:cNvPr id="9" name="평행 사변형 8"/>
          <p:cNvSpPr/>
          <p:nvPr/>
        </p:nvSpPr>
        <p:spPr>
          <a:xfrm>
            <a:off x="-972616" y="5976664"/>
            <a:ext cx="7704856" cy="764704"/>
          </a:xfrm>
          <a:prstGeom prst="parallelogram">
            <a:avLst>
              <a:gd name="adj" fmla="val 81305"/>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endParaRPr>
          </a:p>
        </p:txBody>
      </p:sp>
      <p:sp>
        <p:nvSpPr>
          <p:cNvPr id="10" name="TextBox 9"/>
          <p:cNvSpPr txBox="1"/>
          <p:nvPr/>
        </p:nvSpPr>
        <p:spPr>
          <a:xfrm>
            <a:off x="395536" y="6093296"/>
            <a:ext cx="9289032" cy="523220"/>
          </a:xfrm>
          <a:prstGeom prst="rect">
            <a:avLst/>
          </a:prstGeom>
          <a:solidFill>
            <a:srgbClr val="937D6A"/>
          </a:solidFill>
        </p:spPr>
        <p:txBody>
          <a:bodyPr wrap="square" rtlCol="0">
            <a:spAutoFit/>
          </a:bodyPr>
          <a:lstStyle/>
          <a:p>
            <a:r>
              <a:rPr lang="en-GB" altLang="ko-KR" sz="2800" b="1" noProof="0" dirty="0" smtClean="0">
                <a:solidFill>
                  <a:prstClr val="white"/>
                </a:solidFill>
                <a:latin typeface="Arial" pitchFamily="34" charset="0"/>
                <a:cs typeface="Arial" pitchFamily="34" charset="0"/>
              </a:rPr>
              <a:t>Subtitle</a:t>
            </a:r>
            <a:endParaRPr lang="en-GB" altLang="ko-KR" sz="1600" noProof="0" dirty="0">
              <a:solidFill>
                <a:prstClr val="white"/>
              </a:solidFill>
              <a:latin typeface="Arial" pitchFamily="34" charset="0"/>
              <a:cs typeface="Arial" pitchFamily="34" charset="0"/>
            </a:endParaRPr>
          </a:p>
        </p:txBody>
      </p:sp>
      <p:pic>
        <p:nvPicPr>
          <p:cNvPr id="11" name="Picture 36"/>
          <p:cNvPicPr>
            <a:picLocks noChangeAspect="1"/>
          </p:cNvPicPr>
          <p:nvPr/>
        </p:nvPicPr>
        <p:blipFill rotWithShape="1">
          <a:blip r:embed="rId2" cstate="print">
            <a:duotone>
              <a:schemeClr val="bg2">
                <a:shade val="45000"/>
                <a:satMod val="135000"/>
              </a:schemeClr>
              <a:prstClr val="white"/>
            </a:duotone>
            <a:lum bright="40000"/>
            <a:extLst>
              <a:ext uri="{28A0092B-C50C-407E-A947-70E740481C1C}">
                <a14:useLocalDpi xmlns:a14="http://schemas.microsoft.com/office/drawing/2010/main" val="0"/>
              </a:ext>
            </a:extLst>
          </a:blip>
          <a:srcRect l="24247" r="59854" b="17579"/>
          <a:stretch/>
        </p:blipFill>
        <p:spPr>
          <a:xfrm>
            <a:off x="899592" y="4408333"/>
            <a:ext cx="648072" cy="1036891"/>
          </a:xfrm>
          <a:prstGeom prst="rect">
            <a:avLst/>
          </a:prstGeom>
        </p:spPr>
      </p:pic>
      <p:sp>
        <p:nvSpPr>
          <p:cNvPr id="2" name="제목 1"/>
          <p:cNvSpPr>
            <a:spLocks noGrp="1"/>
          </p:cNvSpPr>
          <p:nvPr>
            <p:ph type="title"/>
          </p:nvPr>
        </p:nvSpPr>
        <p:spPr>
          <a:xfrm>
            <a:off x="3131840" y="4365104"/>
            <a:ext cx="5544616" cy="1143000"/>
          </a:xfrm>
        </p:spPr>
        <p:txBody>
          <a:bodyPr>
            <a:noAutofit/>
          </a:bodyPr>
          <a:lstStyle>
            <a:lvl1pPr>
              <a:defRPr sz="3600" b="1">
                <a:solidFill>
                  <a:srgbClr val="937D6A"/>
                </a:solidFill>
                <a:latin typeface="Arial" pitchFamily="34" charset="0"/>
                <a:cs typeface="Arial" pitchFamily="34" charset="0"/>
              </a:defRPr>
            </a:lvl1pPr>
          </a:lstStyle>
          <a:p>
            <a:r>
              <a:rPr lang="en-GB" noProof="0" dirty="0" smtClean="0">
                <a:effectLst/>
              </a:rPr>
              <a:t>Click to edit Master title style</a:t>
            </a:r>
            <a:endParaRPr lang="en-GB" altLang="ko-KR" noProof="0" dirty="0"/>
          </a:p>
        </p:txBody>
      </p:sp>
      <p:pic>
        <p:nvPicPr>
          <p:cNvPr id="12" name="Picture 7" descr="OECD_TEXT_20cm.png"/>
          <p:cNvPicPr>
            <a:picLocks noChangeAspect="1"/>
          </p:cNvPicPr>
          <p:nvPr/>
        </p:nvPicPr>
        <p:blipFill>
          <a:blip r:embed="rId2" cstate="print"/>
          <a:stretch>
            <a:fillRect/>
          </a:stretch>
        </p:blipFill>
        <p:spPr>
          <a:xfrm>
            <a:off x="6948264" y="6093297"/>
            <a:ext cx="1800200" cy="555617"/>
          </a:xfrm>
          <a:prstGeom prst="rect">
            <a:avLst/>
          </a:prstGeom>
        </p:spPr>
      </p:pic>
    </p:spTree>
    <p:extLst>
      <p:ext uri="{BB962C8B-B14F-4D97-AF65-F5344CB8AC3E}">
        <p14:creationId xmlns:p14="http://schemas.microsoft.com/office/powerpoint/2010/main" val="280157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smtClean="0"/>
              <a:t>Click to edit Slide title</a:t>
            </a:r>
            <a:endParaRPr lang="en-GB" noProof="0" dirty="0"/>
          </a:p>
        </p:txBody>
      </p:sp>
      <p:sp>
        <p:nvSpPr>
          <p:cNvPr id="3" name="Content Placeholder 2"/>
          <p:cNvSpPr>
            <a:spLocks noGrp="1"/>
          </p:cNvSpPr>
          <p:nvPr>
            <p:ph idx="1"/>
          </p:nvPr>
        </p:nvSpPr>
        <p:spPr/>
        <p:txBody>
          <a:bodyPr/>
          <a:lstStyle>
            <a:lvl1pPr>
              <a:defRPr>
                <a:solidFill>
                  <a:schemeClr val="bg1"/>
                </a:solidFill>
              </a:defRPr>
            </a:lvl1pPr>
            <a:lvl2pPr>
              <a:buClr>
                <a:schemeClr val="tx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10"/>
          </p:nvPr>
        </p:nvSpPr>
        <p:spPr>
          <a:xfrm>
            <a:off x="403200" y="6411600"/>
            <a:ext cx="900000" cy="244800"/>
          </a:xfrm>
          <a:prstGeom prst="rect">
            <a:avLst/>
          </a:prstGeom>
        </p:spPr>
        <p:txBody>
          <a:bodyPr/>
          <a:lstStyle/>
          <a:p>
            <a:fld id="{330E7764-1277-458E-9D8E-39F64F5D6DD0}" type="datetimeFigureOut">
              <a:rPr lang="en-GB" smtClean="0">
                <a:solidFill>
                  <a:prstClr val="black"/>
                </a:solidFill>
              </a:rPr>
              <a:pPr/>
              <a:t>21/11/2018</a:t>
            </a:fld>
            <a:endParaRPr lang="en-GB">
              <a:solidFill>
                <a:prstClr val="black"/>
              </a:solidFill>
            </a:endParaRPr>
          </a:p>
        </p:txBody>
      </p:sp>
      <p:sp>
        <p:nvSpPr>
          <p:cNvPr id="5" name="Footer Placeholder 4"/>
          <p:cNvSpPr>
            <a:spLocks noGrp="1"/>
          </p:cNvSpPr>
          <p:nvPr>
            <p:ph type="ftr" sz="quarter" idx="11"/>
          </p:nvPr>
        </p:nvSpPr>
        <p:spPr>
          <a:xfrm>
            <a:off x="1368000" y="6411600"/>
            <a:ext cx="4680000" cy="244800"/>
          </a:xfrm>
          <a:prstGeom prst="rect">
            <a:avLst/>
          </a:prstGeom>
        </p:spPr>
        <p:txBody>
          <a:bodyPr/>
          <a:lstStyle/>
          <a:p>
            <a:endParaRPr lang="en-GB" noProof="0" dirty="0">
              <a:solidFill>
                <a:prstClr val="black"/>
              </a:solidFill>
            </a:endParaRPr>
          </a:p>
        </p:txBody>
      </p:sp>
      <p:sp>
        <p:nvSpPr>
          <p:cNvPr id="6" name="Slide Number Placeholder 5"/>
          <p:cNvSpPr>
            <a:spLocks noGrp="1"/>
          </p:cNvSpPr>
          <p:nvPr>
            <p:ph type="sldNum" sz="quarter" idx="12"/>
          </p:nvPr>
        </p:nvSpPr>
        <p:spPr>
          <a:xfrm>
            <a:off x="8640000" y="6411600"/>
            <a:ext cx="342000" cy="244800"/>
          </a:xfrm>
          <a:prstGeom prst="rect">
            <a:avLst/>
          </a:prstGeom>
        </p:spPr>
        <p:txBody>
          <a:bodyPr/>
          <a:lstStyle/>
          <a:p>
            <a:fld id="{2A020832-E319-49F4-8DFE-4C9D4DD7AAB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3188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구역 머리글">
    <p:spTree>
      <p:nvGrpSpPr>
        <p:cNvPr id="1" name=""/>
        <p:cNvGrpSpPr/>
        <p:nvPr/>
      </p:nvGrpSpPr>
      <p:grpSpPr>
        <a:xfrm>
          <a:off x="0" y="0"/>
          <a:ext cx="0" cy="0"/>
          <a:chOff x="0" y="0"/>
          <a:chExt cx="0" cy="0"/>
        </a:xfrm>
      </p:grpSpPr>
      <p:sp>
        <p:nvSpPr>
          <p:cNvPr id="8" name="차트 개체 틀 7"/>
          <p:cNvSpPr>
            <a:spLocks noGrp="1"/>
          </p:cNvSpPr>
          <p:nvPr>
            <p:ph type="chart" sz="quarter" idx="10"/>
          </p:nvPr>
        </p:nvSpPr>
        <p:spPr>
          <a:xfrm>
            <a:off x="683568" y="1628800"/>
            <a:ext cx="7632700" cy="4679951"/>
          </a:xfrm>
        </p:spPr>
        <p:txBody>
          <a:bodyPr/>
          <a:lstStyle/>
          <a:p>
            <a:r>
              <a:rPr lang="ko-KR" altLang="en-US" smtClean="0"/>
              <a:t>차트를 추가하려면 아이콘을 클릭하십시오</a:t>
            </a:r>
            <a:endParaRPr lang="ko-KR" altLang="en-US"/>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5" name="내용 개체 틀 14"/>
          <p:cNvSpPr>
            <a:spLocks noGrp="1"/>
          </p:cNvSpPr>
          <p:nvPr>
            <p:ph sz="quarter" idx="16" hasCustomPrompt="1"/>
          </p:nvPr>
        </p:nvSpPr>
        <p:spPr>
          <a:xfrm>
            <a:off x="7812361" y="188640"/>
            <a:ext cx="1007367" cy="360363"/>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z="1000" dirty="0" smtClean="0">
                <a:latin typeface="Arial" pitchFamily="34" charset="0"/>
                <a:cs typeface="Arial" pitchFamily="34" charset="0"/>
              </a:rPr>
              <a:t>Chart number</a:t>
            </a:r>
            <a:endParaRPr lang="ko-KR" altLang="en-US" dirty="0"/>
          </a:p>
        </p:txBody>
      </p:sp>
      <p:sp>
        <p:nvSpPr>
          <p:cNvPr id="16"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0FA4A355-2D45-4766-8C87-E8705278E572}" type="slidenum">
              <a:rPr lang="ko-KR" altLang="en-US" smtClean="0"/>
              <a:pPr/>
              <a:t>‹#›</a:t>
            </a:fld>
            <a:endParaRPr lang="ko-KR" altLang="en-US"/>
          </a:p>
        </p:txBody>
      </p:sp>
      <p:sp>
        <p:nvSpPr>
          <p:cNvPr id="17"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extLst>
      <p:ext uri="{BB962C8B-B14F-4D97-AF65-F5344CB8AC3E}">
        <p14:creationId xmlns:p14="http://schemas.microsoft.com/office/powerpoint/2010/main" val="1975100178"/>
      </p:ext>
    </p:extLst>
  </p:cSld>
  <p:clrMapOvr>
    <a:masterClrMapping/>
  </p:clrMapOvr>
  <p:timing>
    <p:tnLst>
      <p:par>
        <p:cTn id="1" dur="indefinite" restart="never" nodeType="tmRoot"/>
      </p:par>
    </p:tn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3"/>
            <a:ext cx="9073008" cy="360363"/>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499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12701" y="1052737"/>
            <a:ext cx="9073008" cy="360363"/>
          </a:xfrm>
        </p:spPr>
        <p:txBody>
          <a:bodyPr>
            <a:normAutofit/>
          </a:bodyPr>
          <a:lstStyle>
            <a:lvl1pPr marL="0" indent="0" algn="ctr">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27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8" name="내용 개체 틀 27"/>
          <p:cNvSpPr>
            <a:spLocks noGrp="1"/>
          </p:cNvSpPr>
          <p:nvPr>
            <p:ph sz="quarter" idx="16"/>
          </p:nvPr>
        </p:nvSpPr>
        <p:spPr>
          <a:xfrm>
            <a:off x="468315" y="1125537"/>
            <a:ext cx="8135937" cy="5327651"/>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30" name="슬라이드 번호 개체 틀 29"/>
          <p:cNvSpPr>
            <a:spLocks noGrp="1"/>
          </p:cNvSpPr>
          <p:nvPr>
            <p:ph type="sldNum" sz="quarter" idx="18"/>
          </p:nvPr>
        </p:nvSpPr>
        <p:spPr>
          <a:xfrm>
            <a:off x="0" y="188640"/>
            <a:ext cx="683568"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dirty="0"/>
          </a:p>
        </p:txBody>
      </p:sp>
      <p:sp>
        <p:nvSpPr>
          <p:cNvPr id="32"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extLst>
      <p:ext uri="{BB962C8B-B14F-4D97-AF65-F5344CB8AC3E}">
        <p14:creationId xmlns:p14="http://schemas.microsoft.com/office/powerpoint/2010/main" val="316488943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extBox 8"/>
          <p:cNvSpPr txBox="1">
            <a:spLocks noChangeArrowheads="1"/>
          </p:cNvSpPr>
          <p:nvPr userDrawn="1"/>
        </p:nvSpPr>
        <p:spPr bwMode="auto">
          <a:xfrm>
            <a:off x="522288" y="4370917"/>
            <a:ext cx="4721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smtClean="0">
                <a:solidFill>
                  <a:srgbClr val="E4B921"/>
                </a:solidFill>
                <a:latin typeface="Helvetica Neue Thin" pitchFamily="6" charset="0"/>
              </a:rPr>
              <a:t>Gabriela Ramos</a:t>
            </a:r>
            <a:endParaRPr lang="en-US" altLang="en-US" sz="2800" dirty="0">
              <a:solidFill>
                <a:srgbClr val="E4B921"/>
              </a:solidFill>
              <a:latin typeface="Helvetica Neue Thin" pitchFamily="6" charset="0"/>
            </a:endParaRPr>
          </a:p>
        </p:txBody>
      </p:sp>
      <p:sp>
        <p:nvSpPr>
          <p:cNvPr id="2" name="Title 1"/>
          <p:cNvSpPr>
            <a:spLocks noGrp="1"/>
          </p:cNvSpPr>
          <p:nvPr>
            <p:ph type="title"/>
          </p:nvPr>
        </p:nvSpPr>
        <p:spPr>
          <a:xfrm>
            <a:off x="521856" y="1968501"/>
            <a:ext cx="4738254" cy="2003136"/>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5273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61895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콘텐츠 2개">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13" name="내용 개체 틀 2"/>
          <p:cNvSpPr>
            <a:spLocks noGrp="1"/>
          </p:cNvSpPr>
          <p:nvPr>
            <p:ph sz="half" idx="13"/>
          </p:nvPr>
        </p:nvSpPr>
        <p:spPr>
          <a:xfrm>
            <a:off x="467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4" name="내용 개체 틀 3"/>
          <p:cNvSpPr>
            <a:spLocks noGrp="1"/>
          </p:cNvSpPr>
          <p:nvPr>
            <p:ph sz="half" idx="14"/>
          </p:nvPr>
        </p:nvSpPr>
        <p:spPr>
          <a:xfrm>
            <a:off x="4658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5"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16"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extLst>
      <p:ext uri="{BB962C8B-B14F-4D97-AF65-F5344CB8AC3E}">
        <p14:creationId xmlns:p14="http://schemas.microsoft.com/office/powerpoint/2010/main" val="420631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hartSlide_1">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323528" y="1604797"/>
            <a:ext cx="8496944" cy="5064563"/>
          </a:xfrm>
        </p:spPr>
        <p:txBody>
          <a:bodyPr/>
          <a:lstStyle>
            <a:lvl1pPr marL="0" indent="0">
              <a:buNone/>
              <a:defRPr/>
            </a:lvl1pPr>
          </a:lstStyle>
          <a:p>
            <a:r>
              <a:rPr lang="en-GB" altLang="ko-KR" noProof="0" dirty="0"/>
              <a:t> </a:t>
            </a:r>
          </a:p>
        </p:txBody>
      </p:sp>
      <p:sp>
        <p:nvSpPr>
          <p:cNvPr id="17" name="제목 31"/>
          <p:cNvSpPr>
            <a:spLocks noGrp="1"/>
          </p:cNvSpPr>
          <p:nvPr>
            <p:ph type="title"/>
          </p:nvPr>
        </p:nvSpPr>
        <p:spPr>
          <a:xfrm>
            <a:off x="827584" y="0"/>
            <a:ext cx="6696744" cy="836712"/>
          </a:xfrm>
        </p:spPr>
        <p:txBody>
          <a:bodyPr>
            <a:noAutofit/>
          </a:bodyPr>
          <a:lstStyle>
            <a:lvl1pPr algn="l" latinLnBrk="0">
              <a:defRPr sz="1600" b="1">
                <a:solidFill>
                  <a:schemeClr val="bg1"/>
                </a:solidFill>
              </a:defRPr>
            </a:lvl1pPr>
          </a:lstStyle>
          <a:p>
            <a:r>
              <a:rPr lang="en-CA" altLang="ko-KR" noProof="0" dirty="0" smtClean="0"/>
              <a:t>Click to edit Master title style</a:t>
            </a:r>
            <a:endParaRPr lang="en-CA" altLang="ko-KR" noProof="0" dirty="0"/>
          </a:p>
        </p:txBody>
      </p:sp>
      <p:sp>
        <p:nvSpPr>
          <p:cNvPr id="14" name="Content Placeholder 4"/>
          <p:cNvSpPr>
            <a:spLocks noGrp="1"/>
          </p:cNvSpPr>
          <p:nvPr>
            <p:ph sz="quarter" idx="17" hasCustomPrompt="1"/>
          </p:nvPr>
        </p:nvSpPr>
        <p:spPr>
          <a:xfrm>
            <a:off x="7740650" y="452670"/>
            <a:ext cx="863600" cy="336551"/>
          </a:xfrm>
        </p:spPr>
        <p:txBody>
          <a:bodyPr>
            <a:normAutofit/>
          </a:bodyPr>
          <a:lstStyle>
            <a:lvl1pPr marL="0" indent="0">
              <a:buNone/>
              <a:defRPr sz="1400">
                <a:solidFill>
                  <a:schemeClr val="accent1"/>
                </a:solidFill>
              </a:defRPr>
            </a:lvl1pPr>
          </a:lstStyle>
          <a:p>
            <a:pPr lvl="0"/>
            <a:r>
              <a:rPr lang="en-GB" noProof="0" dirty="0"/>
              <a:t>Chart #</a:t>
            </a:r>
          </a:p>
        </p:txBody>
      </p:sp>
      <p:sp>
        <p:nvSpPr>
          <p:cNvPr id="12" name="Content Placeholder 5"/>
          <p:cNvSpPr>
            <a:spLocks noGrp="1"/>
          </p:cNvSpPr>
          <p:nvPr>
            <p:ph sz="quarter" idx="18" hasCustomPrompt="1"/>
          </p:nvPr>
        </p:nvSpPr>
        <p:spPr>
          <a:xfrm>
            <a:off x="35496" y="980729"/>
            <a:ext cx="9073008" cy="360363"/>
          </a:xfrm>
        </p:spPr>
        <p:txBody>
          <a:bodyPr>
            <a:normAutofit/>
          </a:bodyPr>
          <a:lstStyle>
            <a:lvl1pPr marL="0" indent="0" algn="ctr">
              <a:buNone/>
              <a:defRPr sz="1300"/>
            </a:lvl1pPr>
          </a:lstStyle>
          <a:p>
            <a:pPr lvl="0"/>
            <a:r>
              <a:rPr lang="en-CA" noProof="0" dirty="0" smtClean="0"/>
              <a:t>Click to enter subtitle</a:t>
            </a:r>
            <a:endParaRPr lang="en-CA" noProof="0" dirty="0"/>
          </a:p>
        </p:txBody>
      </p:sp>
      <p:grpSp>
        <p:nvGrpSpPr>
          <p:cNvPr id="7" name="Group 6"/>
          <p:cNvGrpSpPr/>
          <p:nvPr/>
        </p:nvGrpSpPr>
        <p:grpSpPr>
          <a:xfrm>
            <a:off x="0" y="0"/>
            <a:ext cx="9108504" cy="836712"/>
            <a:chOff x="0" y="-18758"/>
            <a:chExt cx="9108504" cy="627534"/>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5602"/>
            <a:stretch/>
          </p:blipFill>
          <p:spPr>
            <a:xfrm>
              <a:off x="0" y="-18758"/>
              <a:ext cx="9108504" cy="627534"/>
            </a:xfrm>
            <a:prstGeom prst="rect">
              <a:avLst/>
            </a:prstGeom>
          </p:spPr>
        </p:pic>
        <p:sp>
          <p:nvSpPr>
            <p:cNvPr id="10" name="Rectangle 9"/>
            <p:cNvSpPr/>
            <p:nvPr userDrawn="1"/>
          </p:nvSpPr>
          <p:spPr>
            <a:xfrm>
              <a:off x="827584" y="-18758"/>
              <a:ext cx="6696744" cy="627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11" name="Right Triangle 10"/>
            <p:cNvSpPr/>
            <p:nvPr userDrawn="1"/>
          </p:nvSpPr>
          <p:spPr>
            <a:xfrm flipH="1">
              <a:off x="251519" y="-18758"/>
              <a:ext cx="576063" cy="627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13" name="Right Triangle 12"/>
            <p:cNvSpPr/>
            <p:nvPr userDrawn="1"/>
          </p:nvSpPr>
          <p:spPr>
            <a:xfrm flipV="1">
              <a:off x="7524328" y="-17368"/>
              <a:ext cx="504056" cy="6261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grpSp>
      <p:grpSp>
        <p:nvGrpSpPr>
          <p:cNvPr id="15" name="Group 14"/>
          <p:cNvGrpSpPr/>
          <p:nvPr userDrawn="1"/>
        </p:nvGrpSpPr>
        <p:grpSpPr>
          <a:xfrm>
            <a:off x="0" y="0"/>
            <a:ext cx="9108504" cy="836712"/>
            <a:chOff x="0" y="-18758"/>
            <a:chExt cx="9108504" cy="627534"/>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5602"/>
            <a:stretch/>
          </p:blipFill>
          <p:spPr>
            <a:xfrm>
              <a:off x="0" y="-18758"/>
              <a:ext cx="9108504" cy="627534"/>
            </a:xfrm>
            <a:prstGeom prst="rect">
              <a:avLst/>
            </a:prstGeom>
          </p:spPr>
        </p:pic>
        <p:sp>
          <p:nvSpPr>
            <p:cNvPr id="18" name="Rectangle 17"/>
            <p:cNvSpPr/>
            <p:nvPr userDrawn="1"/>
          </p:nvSpPr>
          <p:spPr>
            <a:xfrm>
              <a:off x="827584" y="-18758"/>
              <a:ext cx="6696744" cy="627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19" name="Right Triangle 18"/>
            <p:cNvSpPr/>
            <p:nvPr userDrawn="1"/>
          </p:nvSpPr>
          <p:spPr>
            <a:xfrm flipH="1">
              <a:off x="251519" y="-18758"/>
              <a:ext cx="576063" cy="627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sp>
          <p:nvSpPr>
            <p:cNvPr id="20" name="Right Triangle 19"/>
            <p:cNvSpPr/>
            <p:nvPr userDrawn="1"/>
          </p:nvSpPr>
          <p:spPr>
            <a:xfrm flipV="1">
              <a:off x="7524328" y="-17368"/>
              <a:ext cx="504056" cy="6261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0000"/>
                </a:solidFill>
              </a:endParaRPr>
            </a:p>
          </p:txBody>
        </p:sp>
      </p:grpSp>
    </p:spTree>
    <p:extLst>
      <p:ext uri="{BB962C8B-B14F-4D97-AF65-F5344CB8AC3E}">
        <p14:creationId xmlns:p14="http://schemas.microsoft.com/office/powerpoint/2010/main" val="4035070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193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제목 슬라이드">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514" r="31667" b="28955"/>
          <a:stretch>
            <a:fillRect/>
          </a:stretch>
        </p:blipFill>
        <p:spPr bwMode="auto">
          <a:xfrm>
            <a:off x="5076056" y="0"/>
            <a:ext cx="4067944" cy="2708920"/>
          </a:xfrm>
          <a:prstGeom prst="rect">
            <a:avLst/>
          </a:prstGeom>
          <a:noFill/>
          <a:ln w="9525">
            <a:noFill/>
            <a:miter lim="800000"/>
            <a:headEnd/>
            <a:tailEnd/>
          </a:ln>
        </p:spPr>
      </p:pic>
      <p:pic>
        <p:nvPicPr>
          <p:cNvPr id="28" name="그림 27" descr="186555785.jpg"/>
          <p:cNvPicPr>
            <a:picLocks noChangeAspect="1"/>
          </p:cNvPicPr>
          <p:nvPr/>
        </p:nvPicPr>
        <p:blipFill>
          <a:blip r:embed="rId3" cstate="print"/>
          <a:stretch>
            <a:fillRect/>
          </a:stretch>
        </p:blipFill>
        <p:spPr>
          <a:xfrm>
            <a:off x="3995936" y="2492896"/>
            <a:ext cx="4476984" cy="2989047"/>
          </a:xfrm>
          <a:prstGeom prst="rect">
            <a:avLst/>
          </a:prstGeom>
        </p:spPr>
      </p:pic>
      <p:pic>
        <p:nvPicPr>
          <p:cNvPr id="30" name="그림 29" descr="463246487.jpg"/>
          <p:cNvPicPr>
            <a:picLocks noChangeAspect="1"/>
          </p:cNvPicPr>
          <p:nvPr/>
        </p:nvPicPr>
        <p:blipFill>
          <a:blip r:embed="rId4" cstate="print"/>
          <a:srcRect b="2960"/>
          <a:stretch>
            <a:fillRect/>
          </a:stretch>
        </p:blipFill>
        <p:spPr>
          <a:xfrm>
            <a:off x="2483768" y="4293096"/>
            <a:ext cx="4680520" cy="2832075"/>
          </a:xfrm>
          <a:prstGeom prst="rect">
            <a:avLst/>
          </a:prstGeom>
        </p:spPr>
      </p:pic>
      <p:sp>
        <p:nvSpPr>
          <p:cNvPr id="19" name="직각 삼각형 18"/>
          <p:cNvSpPr/>
          <p:nvPr/>
        </p:nvSpPr>
        <p:spPr>
          <a:xfrm rot="5400000">
            <a:off x="-2046361" y="2046362"/>
            <a:ext cx="10824961" cy="6732239"/>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31" name="직각 삼각형 30"/>
          <p:cNvSpPr/>
          <p:nvPr/>
        </p:nvSpPr>
        <p:spPr>
          <a:xfrm rot="5400000">
            <a:off x="-1799783" y="1799785"/>
            <a:ext cx="9899759" cy="6300191"/>
          </a:xfrm>
          <a:prstGeom prst="rtTriangle">
            <a:avLst/>
          </a:prstGeom>
          <a:solidFill>
            <a:srgbClr val="9C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26" name="Right Triangle 21"/>
          <p:cNvSpPr/>
          <p:nvPr/>
        </p:nvSpPr>
        <p:spPr>
          <a:xfrm flipH="1">
            <a:off x="5652120" y="747210"/>
            <a:ext cx="3491880" cy="6110791"/>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6688910" y="5961689"/>
            <a:ext cx="2059554" cy="635665"/>
          </a:xfrm>
          <a:prstGeom prst="rect">
            <a:avLst/>
          </a:prstGeom>
        </p:spPr>
      </p:pic>
      <p:sp>
        <p:nvSpPr>
          <p:cNvPr id="29" name="슬라이드 번호 개체 틀 38"/>
          <p:cNvSpPr txBox="1">
            <a:spLocks/>
          </p:cNvSpPr>
          <p:nvPr/>
        </p:nvSpPr>
        <p:spPr>
          <a:xfrm>
            <a:off x="6553200" y="6356507"/>
            <a:ext cx="2133600" cy="365125"/>
          </a:xfrm>
          <a:prstGeom prst="rect">
            <a:avLst/>
          </a:prstGeom>
        </p:spPr>
        <p:txBody>
          <a:bodyPr vert="horz" lIns="91440" tIns="45720" rIns="91440" bIns="45720" rtlCol="0" anchor="ctr"/>
          <a:lstStyle/>
          <a:p>
            <a:pPr algn="r">
              <a:defRPr/>
            </a:pPr>
            <a:fld id="{56CE0F94-88E1-4810-8429-2312EEB4C30A}" type="slidenum">
              <a:rPr lang="en-US" sz="1200" smtClean="0">
                <a:solidFill>
                  <a:prstClr val="black">
                    <a:tint val="75000"/>
                  </a:prstClr>
                </a:solidFill>
                <a:latin typeface="Arial" pitchFamily="34" charset="0"/>
                <a:cs typeface="Arial" pitchFamily="34" charset="0"/>
              </a:rPr>
              <a:pPr algn="r">
                <a:defRPr/>
              </a:pPr>
              <a:t>‹#›</a:t>
            </a:fld>
            <a:endParaRPr lang="en-US" sz="1200">
              <a:solidFill>
                <a:prstClr val="black">
                  <a:tint val="75000"/>
                </a:prstClr>
              </a:solidFill>
              <a:latin typeface="Arial" pitchFamily="34" charset="0"/>
              <a:cs typeface="Arial" pitchFamily="34" charset="0"/>
            </a:endParaRPr>
          </a:p>
        </p:txBody>
      </p:sp>
      <p:sp>
        <p:nvSpPr>
          <p:cNvPr id="3" name="부제목 2"/>
          <p:cNvSpPr>
            <a:spLocks noGrp="1"/>
          </p:cNvSpPr>
          <p:nvPr>
            <p:ph type="subTitle" idx="1" hasCustomPrompt="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dirty="0" smtClean="0"/>
              <a:t>Sub title</a:t>
            </a:r>
            <a:endParaRPr lang="ko-KR" altLang="en-US" dirty="0"/>
          </a:p>
        </p:txBody>
      </p:sp>
      <p:sp>
        <p:nvSpPr>
          <p:cNvPr id="33" name="제목 32"/>
          <p:cNvSpPr>
            <a:spLocks noGrp="1"/>
          </p:cNvSpPr>
          <p:nvPr>
            <p:ph type="title" hasCustomPrompt="1"/>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US" altLang="ko-KR" dirty="0" smtClean="0"/>
              <a:t>TITLE</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28" name="내용 개체 틀 27"/>
          <p:cNvSpPr>
            <a:spLocks noGrp="1"/>
          </p:cNvSpPr>
          <p:nvPr>
            <p:ph sz="quarter" idx="16"/>
          </p:nvPr>
        </p:nvSpPr>
        <p:spPr>
          <a:xfrm>
            <a:off x="468315" y="1125537"/>
            <a:ext cx="8135937" cy="5327651"/>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30"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32"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콘텐츠 2개">
    <p:spTree>
      <p:nvGrpSpPr>
        <p:cNvPr id="1" name=""/>
        <p:cNvGrpSpPr/>
        <p:nvPr/>
      </p:nvGrpSpPr>
      <p:grpSpPr>
        <a:xfrm>
          <a:off x="0" y="0"/>
          <a:ext cx="0" cy="0"/>
          <a:chOff x="0" y="0"/>
          <a:chExt cx="0" cy="0"/>
        </a:xfrm>
      </p:grpSpPr>
      <p:sp>
        <p:nvSpPr>
          <p:cNvPr id="3" name="내용 개체 틀 2"/>
          <p:cNvSpPr>
            <a:spLocks noGrp="1"/>
          </p:cNvSpPr>
          <p:nvPr>
            <p:ph sz="half" idx="1"/>
          </p:nvPr>
        </p:nvSpPr>
        <p:spPr>
          <a:xfrm>
            <a:off x="457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55577"/>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8"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9"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10"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13" name="내용 개체 틀 2"/>
          <p:cNvSpPr>
            <a:spLocks noGrp="1"/>
          </p:cNvSpPr>
          <p:nvPr>
            <p:ph sz="half" idx="13"/>
          </p:nvPr>
        </p:nvSpPr>
        <p:spPr>
          <a:xfrm>
            <a:off x="467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4" name="내용 개체 틀 3"/>
          <p:cNvSpPr>
            <a:spLocks noGrp="1"/>
          </p:cNvSpPr>
          <p:nvPr>
            <p:ph sz="half" idx="14"/>
          </p:nvPr>
        </p:nvSpPr>
        <p:spPr>
          <a:xfrm>
            <a:off x="4658544" y="3904456"/>
            <a:ext cx="4038600" cy="2332856"/>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5"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16"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사용자 지정 레이아웃">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11" name="내용 개체 틀 2"/>
          <p:cNvSpPr>
            <a:spLocks noGrp="1"/>
          </p:cNvSpPr>
          <p:nvPr>
            <p:ph sz="half" idx="1"/>
          </p:nvPr>
        </p:nvSpPr>
        <p:spPr>
          <a:xfrm>
            <a:off x="457200" y="866331"/>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2" name="내용 개체 틀 2"/>
          <p:cNvSpPr>
            <a:spLocks noGrp="1"/>
          </p:cNvSpPr>
          <p:nvPr>
            <p:ph sz="half" idx="10"/>
          </p:nvPr>
        </p:nvSpPr>
        <p:spPr>
          <a:xfrm>
            <a:off x="457200" y="2378499"/>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3" name="내용 개체 틀 2"/>
          <p:cNvSpPr>
            <a:spLocks noGrp="1"/>
          </p:cNvSpPr>
          <p:nvPr>
            <p:ph sz="half" idx="11"/>
          </p:nvPr>
        </p:nvSpPr>
        <p:spPr>
          <a:xfrm>
            <a:off x="467544" y="3875858"/>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4" name="내용 개체 틀 2"/>
          <p:cNvSpPr>
            <a:spLocks noGrp="1"/>
          </p:cNvSpPr>
          <p:nvPr>
            <p:ph sz="half" idx="12"/>
          </p:nvPr>
        </p:nvSpPr>
        <p:spPr>
          <a:xfrm>
            <a:off x="467544" y="5388026"/>
            <a:ext cx="8075240" cy="1281335"/>
          </a:xfrm>
        </p:spPr>
        <p:txBody>
          <a:bodyPr>
            <a:normAutofit/>
          </a:bodyPr>
          <a:lstStyle>
            <a:lvl1pPr>
              <a:defRPr sz="1400">
                <a:solidFill>
                  <a:schemeClr val="bg1"/>
                </a:solidFill>
                <a:latin typeface="Arial" pitchFamily="34" charset="0"/>
                <a:cs typeface="Arial" pitchFamily="34" charset="0"/>
              </a:defRPr>
            </a:lvl1pPr>
            <a:lvl2pPr>
              <a:defRPr sz="14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400">
                <a:solidFill>
                  <a:schemeClr val="bg1"/>
                </a:solidFill>
                <a:latin typeface="Arial" pitchFamily="34" charset="0"/>
                <a:cs typeface="Arial" pitchFamily="34" charset="0"/>
              </a:defRPr>
            </a:lvl4pPr>
            <a:lvl5pPr>
              <a:defRPr sz="1400">
                <a:solidFill>
                  <a:schemeClr val="bg1"/>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7"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pPr latinLnBrk="0"/>
            <a:fld id="{BDEBB3E9-AE79-4C1E-AB43-19CAFC38B905}" type="slidenum">
              <a:rPr lang="en-US" smtClean="0"/>
              <a:pPr latinLnBrk="0"/>
              <a:t>‹#›</a:t>
            </a:fld>
            <a:endParaRPr lang="en-US" dirty="0"/>
          </a:p>
        </p:txBody>
      </p:sp>
      <p:sp>
        <p:nvSpPr>
          <p:cNvPr id="18"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구역 머리글">
    <p:spTree>
      <p:nvGrpSpPr>
        <p:cNvPr id="1" name=""/>
        <p:cNvGrpSpPr/>
        <p:nvPr/>
      </p:nvGrpSpPr>
      <p:grpSpPr>
        <a:xfrm>
          <a:off x="0" y="0"/>
          <a:ext cx="0" cy="0"/>
          <a:chOff x="0" y="0"/>
          <a:chExt cx="0" cy="0"/>
        </a:xfrm>
      </p:grpSpPr>
      <p:sp>
        <p:nvSpPr>
          <p:cNvPr id="8" name="차트 개체 틀 7"/>
          <p:cNvSpPr>
            <a:spLocks noGrp="1"/>
          </p:cNvSpPr>
          <p:nvPr>
            <p:ph type="chart" sz="quarter" idx="10"/>
          </p:nvPr>
        </p:nvSpPr>
        <p:spPr>
          <a:xfrm>
            <a:off x="683568" y="1628800"/>
            <a:ext cx="7632700" cy="4679951"/>
          </a:xfrm>
        </p:spPr>
        <p:txBody>
          <a:bodyPr/>
          <a:lstStyle/>
          <a:p>
            <a:r>
              <a:rPr lang="ko-KR" altLang="en-US" smtClean="0"/>
              <a:t>차트를 추가하려면 아이콘을 클릭하십시오</a:t>
            </a:r>
            <a:endParaRPr lang="ko-KR" altLang="en-US"/>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15" name="내용 개체 틀 14"/>
          <p:cNvSpPr>
            <a:spLocks noGrp="1"/>
          </p:cNvSpPr>
          <p:nvPr>
            <p:ph sz="quarter" idx="16" hasCustomPrompt="1"/>
          </p:nvPr>
        </p:nvSpPr>
        <p:spPr>
          <a:xfrm>
            <a:off x="7812361" y="188640"/>
            <a:ext cx="1007367" cy="360363"/>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z="1000" dirty="0" smtClean="0">
                <a:latin typeface="Arial" pitchFamily="34" charset="0"/>
                <a:cs typeface="Arial" pitchFamily="34" charset="0"/>
              </a:rPr>
              <a:t>Chart number</a:t>
            </a:r>
            <a:endParaRPr lang="ko-KR" altLang="en-US" dirty="0"/>
          </a:p>
        </p:txBody>
      </p:sp>
      <p:sp>
        <p:nvSpPr>
          <p:cNvPr id="16"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pPr latinLnBrk="0"/>
            <a:fld id="{BDEBB3E9-AE79-4C1E-AB43-19CAFC38B905}" type="slidenum">
              <a:rPr lang="en-US" smtClean="0"/>
              <a:pPr latinLnBrk="0"/>
              <a:t>‹#›</a:t>
            </a:fld>
            <a:endParaRPr lang="en-US" dirty="0"/>
          </a:p>
        </p:txBody>
      </p:sp>
      <p:sp>
        <p:nvSpPr>
          <p:cNvPr id="17"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사용자 지정 레이아웃">
    <p:bg>
      <p:bgPr>
        <a:solidFill>
          <a:schemeClr val="bg1">
            <a:lumMod val="75000"/>
          </a:schemeClr>
        </a:solidFill>
        <a:effectLst/>
      </p:bgPr>
    </p:bg>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Arial" pitchFamily="34" charset="0"/>
              <a:cs typeface="Arial" pitchFamily="34" charset="0"/>
            </a:endParaRPr>
          </a:p>
        </p:txBody>
      </p:sp>
      <p:sp>
        <p:nvSpPr>
          <p:cNvPr id="13" name="내용 개체 틀 12"/>
          <p:cNvSpPr>
            <a:spLocks noGrp="1"/>
          </p:cNvSpPr>
          <p:nvPr>
            <p:ph sz="quarter" idx="10"/>
          </p:nvPr>
        </p:nvSpPr>
        <p:spPr>
          <a:xfrm>
            <a:off x="395289" y="1268761"/>
            <a:ext cx="8353425" cy="5184428"/>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14" name="슬라이드 번호 개체 틀 29"/>
          <p:cNvSpPr>
            <a:spLocks noGrp="1"/>
          </p:cNvSpPr>
          <p:nvPr>
            <p:ph type="sldNum" sz="quarter" idx="18"/>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pPr latinLnBrk="0"/>
            <a:fld id="{BDEBB3E9-AE79-4C1E-AB43-19CAFC38B905}" type="slidenum">
              <a:rPr lang="en-US" smtClean="0"/>
              <a:pPr latinLnBrk="0"/>
              <a:t>‹#›</a:t>
            </a:fld>
            <a:endParaRPr lang="en-US" dirty="0"/>
          </a:p>
        </p:txBody>
      </p:sp>
      <p:sp>
        <p:nvSpPr>
          <p:cNvPr id="15" name="제목 31"/>
          <p:cNvSpPr>
            <a:spLocks noGrp="1"/>
          </p:cNvSpPr>
          <p:nvPr>
            <p:ph type="title"/>
          </p:nvPr>
        </p:nvSpPr>
        <p:spPr>
          <a:xfrm>
            <a:off x="827584" y="0"/>
            <a:ext cx="6552728" cy="620688"/>
          </a:xfrm>
        </p:spPr>
        <p:txBody>
          <a:bodyPr>
            <a:noAutofit/>
          </a:bodyPr>
          <a:lstStyle>
            <a:lvl1pPr algn="l">
              <a:defRPr sz="2800" b="1">
                <a:solidFill>
                  <a:schemeClr val="bg1"/>
                </a:solidFill>
              </a:defRPr>
            </a:lvl1pPr>
          </a:lstStyle>
          <a:p>
            <a:r>
              <a:rPr lang="ko-KR" altLang="en-US" smtClean="0"/>
              <a:t>마스터 제목 스타일 편집</a:t>
            </a:r>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사용자 지정 레이아웃">
    <p:bg>
      <p:bgPr>
        <a:solidFill>
          <a:schemeClr val="bg1"/>
        </a:solidFill>
        <a:effectLst/>
      </p:bgPr>
    </p:bg>
    <p:spTree>
      <p:nvGrpSpPr>
        <p:cNvPr id="1" name=""/>
        <p:cNvGrpSpPr/>
        <p:nvPr/>
      </p:nvGrpSpPr>
      <p:grpSpPr>
        <a:xfrm>
          <a:off x="0" y="0"/>
          <a:ext cx="0" cy="0"/>
          <a:chOff x="0" y="0"/>
          <a:chExt cx="0" cy="0"/>
        </a:xfrm>
      </p:grpSpPr>
      <p:sp>
        <p:nvSpPr>
          <p:cNvPr id="14" name="그림 개체 틀 13"/>
          <p:cNvSpPr>
            <a:spLocks noGrp="1"/>
          </p:cNvSpPr>
          <p:nvPr>
            <p:ph type="pic" sz="quarter" idx="10"/>
          </p:nvPr>
        </p:nvSpPr>
        <p:spPr>
          <a:xfrm>
            <a:off x="0" y="2"/>
            <a:ext cx="9144000" cy="4437063"/>
          </a:xfrm>
        </p:spPr>
        <p:txBody>
          <a:bodyPr/>
          <a:lstStyle/>
          <a:p>
            <a:r>
              <a:rPr lang="ko-KR" altLang="en-US" smtClean="0"/>
              <a:t>그림을 추가하려면 아이콘을 클릭하십시오</a:t>
            </a:r>
            <a:endParaRPr lang="ko-KR" altLang="en-US"/>
          </a:p>
        </p:txBody>
      </p:sp>
      <p:sp>
        <p:nvSpPr>
          <p:cNvPr id="6" name="평행 사변형 5"/>
          <p:cNvSpPr/>
          <p:nvPr/>
        </p:nvSpPr>
        <p:spPr>
          <a:xfrm>
            <a:off x="1835696" y="4077072"/>
            <a:ext cx="8712968" cy="1728192"/>
          </a:xfrm>
          <a:prstGeom prst="parallelogram">
            <a:avLst>
              <a:gd name="adj" fmla="val 813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8" name="평행 사변형 7"/>
          <p:cNvSpPr/>
          <p:nvPr/>
        </p:nvSpPr>
        <p:spPr>
          <a:xfrm>
            <a:off x="-1404664" y="4077072"/>
            <a:ext cx="4680519" cy="1728192"/>
          </a:xfrm>
          <a:prstGeom prst="parallelogram">
            <a:avLst>
              <a:gd name="adj" fmla="val 81305"/>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9" name="평행 사변형 8"/>
          <p:cNvSpPr/>
          <p:nvPr/>
        </p:nvSpPr>
        <p:spPr>
          <a:xfrm>
            <a:off x="-972616" y="5976664"/>
            <a:ext cx="7704856" cy="764704"/>
          </a:xfrm>
          <a:prstGeom prst="parallelogram">
            <a:avLst>
              <a:gd name="adj" fmla="val 81305"/>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10" name="TextBox 9"/>
          <p:cNvSpPr txBox="1"/>
          <p:nvPr/>
        </p:nvSpPr>
        <p:spPr>
          <a:xfrm>
            <a:off x="395536" y="6093296"/>
            <a:ext cx="9289032" cy="523220"/>
          </a:xfrm>
          <a:prstGeom prst="rect">
            <a:avLst/>
          </a:prstGeom>
          <a:noFill/>
        </p:spPr>
        <p:txBody>
          <a:bodyPr wrap="square" rtlCol="0">
            <a:spAutoFit/>
          </a:bodyPr>
          <a:lstStyle/>
          <a:p>
            <a:r>
              <a:rPr lang="en-US" altLang="ko-KR" sz="2800" b="1" dirty="0" err="1" smtClean="0">
                <a:solidFill>
                  <a:prstClr val="white"/>
                </a:solidFill>
                <a:latin typeface="Arial" pitchFamily="34" charset="0"/>
                <a:cs typeface="Arial" pitchFamily="34" charset="0"/>
              </a:rPr>
              <a:t>P</a:t>
            </a:r>
            <a:r>
              <a:rPr lang="en-US" altLang="ko-KR" sz="1600" dirty="0" err="1" smtClean="0">
                <a:solidFill>
                  <a:prstClr val="white"/>
                </a:solidFill>
                <a:latin typeface="Arial" pitchFamily="34" charset="0"/>
                <a:cs typeface="Arial" pitchFamily="34" charset="0"/>
              </a:rPr>
              <a:t>rogramme</a:t>
            </a:r>
            <a:r>
              <a:rPr lang="en-US" altLang="ko-KR" sz="1600" dirty="0" smtClean="0">
                <a:solidFill>
                  <a:prstClr val="white"/>
                </a:solidFill>
                <a:latin typeface="Arial" pitchFamily="34" charset="0"/>
                <a:cs typeface="Arial" pitchFamily="34" charset="0"/>
              </a:rPr>
              <a:t> for </a:t>
            </a:r>
            <a:r>
              <a:rPr lang="en-US" altLang="ko-KR" sz="2800" b="1" dirty="0" smtClean="0">
                <a:solidFill>
                  <a:prstClr val="white"/>
                </a:solidFill>
                <a:latin typeface="Arial" pitchFamily="34" charset="0"/>
                <a:cs typeface="Arial" pitchFamily="34" charset="0"/>
              </a:rPr>
              <a:t>I</a:t>
            </a:r>
            <a:r>
              <a:rPr lang="en-US" altLang="ko-KR" sz="1600" dirty="0" smtClean="0">
                <a:solidFill>
                  <a:prstClr val="white"/>
                </a:solidFill>
                <a:latin typeface="Arial" pitchFamily="34" charset="0"/>
                <a:cs typeface="Arial" pitchFamily="34" charset="0"/>
              </a:rPr>
              <a:t>nternational</a:t>
            </a:r>
            <a:r>
              <a:rPr lang="en-US" altLang="ko-KR" sz="2000" dirty="0" smtClean="0">
                <a:solidFill>
                  <a:prstClr val="white"/>
                </a:solidFill>
                <a:latin typeface="Arial" pitchFamily="34" charset="0"/>
                <a:cs typeface="Arial" pitchFamily="34" charset="0"/>
              </a:rPr>
              <a:t> </a:t>
            </a:r>
            <a:r>
              <a:rPr lang="en-US" altLang="ko-KR" sz="2800" b="1" dirty="0" smtClean="0">
                <a:solidFill>
                  <a:prstClr val="white"/>
                </a:solidFill>
                <a:latin typeface="Arial" pitchFamily="34" charset="0"/>
                <a:cs typeface="Arial" pitchFamily="34" charset="0"/>
              </a:rPr>
              <a:t>S</a:t>
            </a:r>
            <a:r>
              <a:rPr lang="en-US" altLang="ko-KR" sz="1600" dirty="0" smtClean="0">
                <a:solidFill>
                  <a:prstClr val="white"/>
                </a:solidFill>
                <a:latin typeface="Arial" pitchFamily="34" charset="0"/>
                <a:cs typeface="Arial" pitchFamily="34" charset="0"/>
              </a:rPr>
              <a:t>tudent </a:t>
            </a:r>
            <a:r>
              <a:rPr lang="en-US" altLang="ko-KR" sz="2800" b="1" dirty="0" smtClean="0">
                <a:solidFill>
                  <a:prstClr val="white"/>
                </a:solidFill>
                <a:latin typeface="Arial" pitchFamily="34" charset="0"/>
                <a:cs typeface="Arial" pitchFamily="34" charset="0"/>
              </a:rPr>
              <a:t>A</a:t>
            </a:r>
            <a:r>
              <a:rPr lang="en-US" altLang="ko-KR" sz="1600" dirty="0" smtClean="0">
                <a:solidFill>
                  <a:prstClr val="white"/>
                </a:solidFill>
                <a:latin typeface="Arial" pitchFamily="34" charset="0"/>
                <a:cs typeface="Arial" pitchFamily="34" charset="0"/>
              </a:rPr>
              <a:t>ssessment</a:t>
            </a:r>
            <a:endParaRPr lang="ko-KR" altLang="en-US" sz="1600" dirty="0">
              <a:solidFill>
                <a:prstClr val="white"/>
              </a:solidFill>
              <a:latin typeface="Arial" pitchFamily="34" charset="0"/>
              <a:cs typeface="Arial" pitchFamily="34" charset="0"/>
            </a:endParaRPr>
          </a:p>
        </p:txBody>
      </p:sp>
      <p:pic>
        <p:nvPicPr>
          <p:cNvPr id="11" name="Picture 36"/>
          <p:cNvPicPr>
            <a:picLocks noChangeAspect="1"/>
          </p:cNvPicPr>
          <p:nvPr/>
        </p:nvPicPr>
        <p:blipFill rotWithShape="1">
          <a:blip r:embed="rId2" cstate="print">
            <a:duotone>
              <a:schemeClr val="bg2">
                <a:shade val="45000"/>
                <a:satMod val="135000"/>
              </a:schemeClr>
              <a:prstClr val="white"/>
            </a:duotone>
            <a:lum bright="40000"/>
            <a:extLst>
              <a:ext uri="{28A0092B-C50C-407E-A947-70E740481C1C}">
                <a14:useLocalDpi xmlns:a14="http://schemas.microsoft.com/office/drawing/2010/main" val="0"/>
              </a:ext>
            </a:extLst>
          </a:blip>
          <a:srcRect l="24247" r="59854" b="17579"/>
          <a:stretch/>
        </p:blipFill>
        <p:spPr>
          <a:xfrm>
            <a:off x="899592" y="4408333"/>
            <a:ext cx="648072" cy="1036891"/>
          </a:xfrm>
          <a:prstGeom prst="rect">
            <a:avLst/>
          </a:prstGeom>
        </p:spPr>
      </p:pic>
      <p:sp>
        <p:nvSpPr>
          <p:cNvPr id="2" name="제목 1"/>
          <p:cNvSpPr>
            <a:spLocks noGrp="1"/>
          </p:cNvSpPr>
          <p:nvPr>
            <p:ph type="title"/>
          </p:nvPr>
        </p:nvSpPr>
        <p:spPr>
          <a:xfrm>
            <a:off x="3131840" y="4365104"/>
            <a:ext cx="5544616" cy="1143000"/>
          </a:xfrm>
        </p:spPr>
        <p:txBody>
          <a:bodyPr>
            <a:noAutofit/>
          </a:bodyPr>
          <a:lstStyle>
            <a:lvl1pPr>
              <a:defRPr sz="3600" b="1">
                <a:solidFill>
                  <a:srgbClr val="278D99"/>
                </a:solidFill>
                <a:latin typeface="Arial" pitchFamily="34" charset="0"/>
                <a:cs typeface="Arial" pitchFamily="34" charset="0"/>
              </a:defRPr>
            </a:lvl1pPr>
          </a:lstStyle>
          <a:p>
            <a:r>
              <a:rPr lang="ko-KR" altLang="en-US" smtClean="0"/>
              <a:t>마스터 제목 스타일 편집</a:t>
            </a:r>
            <a:endParaRPr lang="ko-KR" altLang="en-US" dirty="0"/>
          </a:p>
        </p:txBody>
      </p:sp>
      <p:pic>
        <p:nvPicPr>
          <p:cNvPr id="12" name="Picture 7" descr="OECD_TEXT_20cm.png"/>
          <p:cNvPicPr>
            <a:picLocks noChangeAspect="1"/>
          </p:cNvPicPr>
          <p:nvPr/>
        </p:nvPicPr>
        <p:blipFill>
          <a:blip r:embed="rId2" cstate="print"/>
          <a:stretch>
            <a:fillRect/>
          </a:stretch>
        </p:blipFill>
        <p:spPr>
          <a:xfrm>
            <a:off x="6948264" y="6093297"/>
            <a:ext cx="1800200" cy="5556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구역 머리글">
    <p:spTree>
      <p:nvGrpSpPr>
        <p:cNvPr id="1" name=""/>
        <p:cNvGrpSpPr/>
        <p:nvPr/>
      </p:nvGrpSpPr>
      <p:grpSpPr>
        <a:xfrm>
          <a:off x="0" y="0"/>
          <a:ext cx="0" cy="0"/>
          <a:chOff x="0" y="0"/>
          <a:chExt cx="0" cy="0"/>
        </a:xfrm>
      </p:grpSpPr>
      <p:sp>
        <p:nvSpPr>
          <p:cNvPr id="8" name="차트 개체 틀 7"/>
          <p:cNvSpPr>
            <a:spLocks noGrp="1"/>
          </p:cNvSpPr>
          <p:nvPr>
            <p:ph type="chart" sz="quarter" idx="10"/>
          </p:nvPr>
        </p:nvSpPr>
        <p:spPr>
          <a:xfrm>
            <a:off x="683568" y="1628800"/>
            <a:ext cx="7632700" cy="4679951"/>
          </a:xfrm>
        </p:spPr>
        <p:txBody>
          <a:bodyPr/>
          <a:lstStyle/>
          <a:p>
            <a:r>
              <a:rPr lang="ko-KR" altLang="en-US" dirty="0" smtClean="0"/>
              <a:t>차트를 추가하려면 아이콘을 클릭하십시오</a:t>
            </a:r>
            <a:endParaRPr lang="ko-KR" altLang="en-US"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5" name="내용 개체 틀 14"/>
          <p:cNvSpPr>
            <a:spLocks noGrp="1"/>
          </p:cNvSpPr>
          <p:nvPr>
            <p:ph sz="quarter" idx="16" hasCustomPrompt="1"/>
          </p:nvPr>
        </p:nvSpPr>
        <p:spPr>
          <a:xfrm>
            <a:off x="7812361" y="188640"/>
            <a:ext cx="1007367" cy="360363"/>
          </a:xfrm>
        </p:spPr>
        <p:txBody>
          <a:bodyPr>
            <a:normAutofit/>
          </a:bodyPr>
          <a:lstStyle>
            <a:lvl1pPr>
              <a:buNone/>
              <a:defRPr sz="1100" b="0" baseline="0">
                <a:solidFill>
                  <a:srgbClr val="278D99"/>
                </a:solidFill>
                <a:latin typeface="Arial" pitchFamily="34" charset="0"/>
                <a:cs typeface="Arial" pitchFamily="34" charset="0"/>
              </a:defRPr>
            </a:lvl1pPr>
          </a:lstStyle>
          <a:p>
            <a:pPr lvl="0"/>
            <a:r>
              <a:rPr lang="en-US" altLang="ko-KR" sz="1000" dirty="0" smtClean="0">
                <a:latin typeface="Arial" pitchFamily="34" charset="0"/>
                <a:cs typeface="Arial" pitchFamily="34" charset="0"/>
              </a:rPr>
              <a:t>Chart number</a:t>
            </a:r>
            <a:endParaRPr lang="ko-KR" altLang="en-US" dirty="0"/>
          </a:p>
        </p:txBody>
      </p:sp>
      <p:sp>
        <p:nvSpPr>
          <p:cNvPr id="16" name="슬라이드 번호 개체 틀 29"/>
          <p:cNvSpPr>
            <a:spLocks noGrp="1"/>
          </p:cNvSpPr>
          <p:nvPr>
            <p:ph type="sldNum" sz="quarter" idx="18"/>
          </p:nvPr>
        </p:nvSpPr>
        <p:spPr>
          <a:xfrm>
            <a:off x="0" y="188640"/>
            <a:ext cx="611560"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a:p>
        </p:txBody>
      </p:sp>
      <p:sp>
        <p:nvSpPr>
          <p:cNvPr id="17"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Click to </a:t>
            </a:r>
            <a:r>
              <a:rPr lang="fr-FR" dirty="0" err="1" smtClean="0"/>
              <a:t>edit</a:t>
            </a:r>
            <a:r>
              <a:rPr lang="fr-FR" dirty="0" smtClean="0"/>
              <a:t> </a:t>
            </a:r>
            <a:r>
              <a:rPr lang="fr-FR" dirty="0" err="1" smtClean="0"/>
              <a:t>Slide</a:t>
            </a:r>
            <a:r>
              <a:rPr lang="fr-FR" dirty="0" smtClean="0"/>
              <a:t> </a:t>
            </a:r>
            <a:r>
              <a:rPr lang="fr-FR" dirty="0" err="1" smtClean="0"/>
              <a:t>title</a:t>
            </a:r>
            <a:r>
              <a:rPr lang="fr-FR" dirty="0" smtClean="0"/>
              <a:t/>
            </a:r>
            <a:br>
              <a:rPr lang="fr-FR" dirty="0" smtClean="0"/>
            </a:br>
            <a:r>
              <a:rPr lang="fr-FR" dirty="0" err="1" smtClean="0"/>
              <a:t>Slide</a:t>
            </a:r>
            <a:r>
              <a:rPr lang="fr-FR" dirty="0" smtClean="0"/>
              <a:t> </a:t>
            </a:r>
            <a:r>
              <a:rPr lang="fr-FR" dirty="0" err="1" smtClean="0"/>
              <a:t>title</a:t>
            </a:r>
            <a:r>
              <a:rPr lang="fr-FR" dirty="0" smtClean="0"/>
              <a:t> </a:t>
            </a:r>
            <a:r>
              <a:rPr lang="fr-FR" dirty="0" err="1" smtClean="0"/>
              <a:t>can</a:t>
            </a:r>
            <a:r>
              <a:rPr lang="fr-FR" dirty="0" smtClean="0"/>
              <a:t> </a:t>
            </a:r>
            <a:r>
              <a:rPr lang="fr-FR" dirty="0" err="1" smtClean="0"/>
              <a:t>be</a:t>
            </a:r>
            <a:r>
              <a:rPr lang="fr-FR" dirty="0" smtClean="0"/>
              <a:t> </a:t>
            </a:r>
            <a:r>
              <a:rPr lang="fr-FR" dirty="0" err="1" smtClean="0"/>
              <a:t>extended</a:t>
            </a:r>
            <a:r>
              <a:rPr lang="fr-FR" dirty="0" smtClean="0"/>
              <a:t> to </a:t>
            </a:r>
            <a:r>
              <a:rPr lang="fr-FR" dirty="0" err="1" smtClean="0"/>
              <a:t>two</a:t>
            </a:r>
            <a:r>
              <a:rPr lang="fr-FR" dirty="0" smtClean="0"/>
              <a:t> </a:t>
            </a:r>
            <a:r>
              <a:rPr lang="fr-FR" dirty="0" err="1" smtClean="0"/>
              <a:t>lines</a:t>
            </a:r>
            <a:endParaRPr lang="en-US" dirty="0"/>
          </a:p>
        </p:txBody>
      </p:sp>
      <p:sp>
        <p:nvSpPr>
          <p:cNvPr id="3" name="Content Placeholder 2"/>
          <p:cNvSpPr>
            <a:spLocks noGrp="1"/>
          </p:cNvSpPr>
          <p:nvPr>
            <p:ph idx="1"/>
          </p:nvPr>
        </p:nvSpPr>
        <p:spPr/>
        <p:txBody>
          <a:bodyPr/>
          <a:lstStyle>
            <a:lvl1pP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03200" y="6411600"/>
            <a:ext cx="900000" cy="244800"/>
          </a:xfrm>
          <a:prstGeom prst="rect">
            <a:avLst/>
          </a:prstGeom>
        </p:spPr>
        <p:txBody>
          <a:bodyPr/>
          <a:lstStyle/>
          <a:p>
            <a:pPr latinLnBrk="0"/>
            <a:fld id="{2107A405-3CFC-4946-BA34-196ECEE536B3}" type="datetime1">
              <a:rPr lang="en-US" smtClean="0">
                <a:solidFill>
                  <a:prstClr val="black"/>
                </a:solidFill>
              </a:rPr>
              <a:pPr latinLnBrk="0"/>
              <a:t>21-Nov-2018</a:t>
            </a:fld>
            <a:endParaRPr lang="en-US" dirty="0">
              <a:solidFill>
                <a:prstClr val="black"/>
              </a:solidFill>
            </a:endParaRPr>
          </a:p>
        </p:txBody>
      </p:sp>
      <p:sp>
        <p:nvSpPr>
          <p:cNvPr id="5" name="Footer Placeholder 4"/>
          <p:cNvSpPr>
            <a:spLocks noGrp="1"/>
          </p:cNvSpPr>
          <p:nvPr>
            <p:ph type="ftr" sz="quarter" idx="11"/>
          </p:nvPr>
        </p:nvSpPr>
        <p:spPr>
          <a:xfrm>
            <a:off x="1368000" y="6411600"/>
            <a:ext cx="4680000" cy="244800"/>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a:xfrm>
            <a:off x="8640000" y="6411600"/>
            <a:ext cx="342000" cy="244800"/>
          </a:xfrm>
          <a:prstGeom prst="rect">
            <a:avLst/>
          </a:prstGeom>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5950884"/>
      </p:ext>
    </p:extLst>
  </p:cSld>
  <p:clrMapOvr>
    <a:masterClrMapping/>
  </p:clrMapOvr>
  <p:transition spd="slow">
    <p:fade/>
  </p:transition>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7233"/>
            <a:ext cx="8686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1553080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5"/>
            <a:ext cx="8229600" cy="4525433"/>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1135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600451"/>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824817"/>
            <a:ext cx="64008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1486"/>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NeueLT Std"/>
                <a:cs typeface="HelveticaNeue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35558939"/>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21156"/>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1156"/>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3721"/>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534584"/>
            <a:ext cx="4041775"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175934"/>
            <a:ext cx="4041775"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5208003"/>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2102585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96067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457202" y="1418167"/>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29718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73051"/>
            <a:ext cx="3008313" cy="1162049"/>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73052"/>
            <a:ext cx="5111750" cy="5852583"/>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669142"/>
            <a:ext cx="3008313" cy="4456491"/>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7344971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사용자 지정 레이아웃">
    <p:bg>
      <p:bgPr>
        <a:solidFill>
          <a:schemeClr val="bg1">
            <a:lumMod val="75000"/>
          </a:schemeClr>
        </a:solidFill>
        <a:effectLst/>
      </p:bgPr>
    </p:bg>
    <p:spTree>
      <p:nvGrpSpPr>
        <p:cNvPr id="1" name=""/>
        <p:cNvGrpSpPr/>
        <p:nvPr/>
      </p:nvGrpSpPr>
      <p:grpSpPr>
        <a:xfrm>
          <a:off x="0" y="0"/>
          <a:ext cx="0" cy="0"/>
          <a:chOff x="0" y="0"/>
          <a:chExt cx="0" cy="0"/>
        </a:xfrm>
      </p:grpSpPr>
      <p:sp>
        <p:nvSpPr>
          <p:cNvPr id="6" name="평행 사변형 5"/>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 name="평행 사변형 6"/>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8" name="평행 사변형 7"/>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3" name="내용 개체 틀 12"/>
          <p:cNvSpPr>
            <a:spLocks noGrp="1"/>
          </p:cNvSpPr>
          <p:nvPr>
            <p:ph sz="quarter" idx="10"/>
          </p:nvPr>
        </p:nvSpPr>
        <p:spPr>
          <a:xfrm>
            <a:off x="395289" y="1268761"/>
            <a:ext cx="8353425" cy="5184428"/>
          </a:xfrm>
        </p:spPr>
        <p:txBody>
          <a:bodyPr/>
          <a:lstStyle>
            <a:lvl1pPr>
              <a:defRPr>
                <a:solidFill>
                  <a:srgbClr val="278D99"/>
                </a:solidFill>
                <a:latin typeface="Arial" pitchFamily="34" charset="0"/>
                <a:cs typeface="Arial" pitchFamily="34" charset="0"/>
              </a:defRPr>
            </a:lvl1pPr>
            <a:lvl2pPr>
              <a:defRPr>
                <a:solidFill>
                  <a:srgbClr val="278D99"/>
                </a:solidFill>
                <a:latin typeface="Arial" pitchFamily="34" charset="0"/>
                <a:cs typeface="Arial" pitchFamily="34" charset="0"/>
              </a:defRPr>
            </a:lvl2pPr>
            <a:lvl3pPr>
              <a:defRPr>
                <a:solidFill>
                  <a:srgbClr val="278D99"/>
                </a:solidFill>
                <a:latin typeface="Arial" pitchFamily="34" charset="0"/>
                <a:cs typeface="Arial" pitchFamily="34" charset="0"/>
              </a:defRPr>
            </a:lvl3pPr>
            <a:lvl4pPr>
              <a:defRPr>
                <a:solidFill>
                  <a:srgbClr val="278D99"/>
                </a:solidFill>
                <a:latin typeface="Arial" pitchFamily="34" charset="0"/>
                <a:cs typeface="Arial" pitchFamily="34" charset="0"/>
              </a:defRPr>
            </a:lvl4pPr>
            <a:lvl5pPr>
              <a:defRPr>
                <a:solidFill>
                  <a:srgbClr val="278D99"/>
                </a:solidFill>
                <a:latin typeface="Arial" pitchFamily="34" charset="0"/>
                <a:cs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14" name="슬라이드 번호 개체 틀 29"/>
          <p:cNvSpPr>
            <a:spLocks noGrp="1"/>
          </p:cNvSpPr>
          <p:nvPr>
            <p:ph type="sldNum" sz="quarter" idx="18"/>
          </p:nvPr>
        </p:nvSpPr>
        <p:spPr>
          <a:xfrm>
            <a:off x="0" y="188640"/>
            <a:ext cx="611560"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mtClean="0"/>
              <a:pPr/>
              <a:t>‹#›</a:t>
            </a:fld>
            <a:endParaRPr lang="ko-KR" altLang="en-US" dirty="0"/>
          </a:p>
        </p:txBody>
      </p:sp>
      <p:sp>
        <p:nvSpPr>
          <p:cNvPr id="15" name="제목 31"/>
          <p:cNvSpPr>
            <a:spLocks noGrp="1"/>
          </p:cNvSpPr>
          <p:nvPr>
            <p:ph type="title"/>
          </p:nvPr>
        </p:nvSpPr>
        <p:spPr>
          <a:xfrm>
            <a:off x="827584" y="0"/>
            <a:ext cx="6552728" cy="620688"/>
          </a:xfrm>
        </p:spPr>
        <p:txBody>
          <a:bodyPr>
            <a:noAutofit/>
          </a:bodyPr>
          <a:lstStyle>
            <a:lvl1pPr algn="l" latinLnBrk="0">
              <a:defRPr sz="2800" b="1">
                <a:solidFill>
                  <a:schemeClr val="bg1"/>
                </a:solidFill>
              </a:defRPr>
            </a:lvl1pPr>
          </a:lstStyle>
          <a:p>
            <a:r>
              <a:rPr lang="ko-KR" altLang="en-US" dirty="0" smtClean="0"/>
              <a:t>마스터 제목 스타일 편집</a:t>
            </a:r>
            <a:endParaRPr lang="ko-KR" alt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a:off x="0" y="5367867"/>
            <a:ext cx="7278688"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15935"/>
            <a:ext cx="731520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1"/>
            <a:ext cx="5486400" cy="567267"/>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57547660"/>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1286336"/>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629400" y="275168"/>
            <a:ext cx="0" cy="5850467"/>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5168"/>
            <a:ext cx="20574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5168"/>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297454"/>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a:prstGeom prst="rect">
            <a:avLst/>
          </a:prstGeo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3532245"/>
      </p:ext>
    </p:extLst>
  </p:cSld>
  <p:clrMapOvr>
    <a:masterClrMapping/>
  </p:clrMapOvr>
  <p:transition spd="slow">
    <p:fade/>
  </p:transition>
  <p:timing>
    <p:tnLst>
      <p:par>
        <p:cTn id="1" dur="indefinite" restart="never" nodeType="tmRoot"/>
      </p:par>
    </p:tnLst>
  </p:timing>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1"/>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12701" y="1052737"/>
            <a:ext cx="9073008" cy="360363"/>
          </a:xfrm>
        </p:spPr>
        <p:txBody>
          <a:bodyPr>
            <a:normAutofit/>
          </a:bodyPr>
          <a:lstStyle>
            <a:lvl1pPr marL="0" indent="0" algn="ctr">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p:cNvSpPr/>
          <p:nvPr userDrawn="1"/>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48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522288" y="4370917"/>
            <a:ext cx="4721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dirty="0" smtClean="0">
                <a:solidFill>
                  <a:srgbClr val="E4B921"/>
                </a:solidFill>
                <a:latin typeface="Helvetica Neue Thin" pitchFamily="6" charset="0"/>
              </a:rPr>
              <a:t>Gabriela Ramos</a:t>
            </a:r>
            <a:endParaRPr lang="en-US" altLang="en-US" sz="2800" dirty="0">
              <a:solidFill>
                <a:srgbClr val="E4B921"/>
              </a:solidFill>
              <a:latin typeface="Helvetica Neue Thin" pitchFamily="6" charset="0"/>
            </a:endParaRPr>
          </a:p>
        </p:txBody>
      </p:sp>
      <p:sp>
        <p:nvSpPr>
          <p:cNvPr id="2" name="Title 1"/>
          <p:cNvSpPr>
            <a:spLocks noGrp="1"/>
          </p:cNvSpPr>
          <p:nvPr>
            <p:ph type="title"/>
          </p:nvPr>
        </p:nvSpPr>
        <p:spPr>
          <a:xfrm>
            <a:off x="521856" y="1968501"/>
            <a:ext cx="4738254" cy="2003136"/>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58158312"/>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a:prstGeom prst="rect">
            <a:avLst/>
          </a:prstGeo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3532245"/>
      </p:ext>
    </p:extLst>
  </p:cSld>
  <p:clrMapOvr>
    <a:masterClrMapping/>
  </p:clrMapOvr>
  <p:transition spd="slow">
    <p:fade/>
  </p:transition>
  <p:timing>
    <p:tnLst>
      <p:par>
        <p:cTn id="1" dur="indefinite" restart="never" nodeType="tmRoot"/>
      </p:par>
    </p:tnLst>
  </p:timing>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Straight Connector 3"/>
          <p:cNvCxnSpPr/>
          <p:nvPr/>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4"/>
            <a:ext cx="8229600" cy="4525433"/>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a:xfrm>
            <a:off x="457200" y="275167"/>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33339098"/>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856" y="1968501"/>
            <a:ext cx="4738254" cy="2003136"/>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01966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299"/>
        </a:solid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pic>
        <p:nvPicPr>
          <p:cNvPr id="12" name="Image 11"/>
          <p:cNvPicPr>
            <a:picLocks noChangeAspect="1"/>
          </p:cNvPicPr>
          <p:nvPr/>
        </p:nvPicPr>
        <p:blipFill>
          <a:blip r:embed="rId3" cstate="print"/>
          <a:stretch>
            <a:fillRect/>
          </a:stretch>
        </p:blipFill>
        <p:spPr>
          <a:xfrm>
            <a:off x="511200" y="432000"/>
            <a:ext cx="692307" cy="1440000"/>
          </a:xfrm>
          <a:prstGeom prst="rect">
            <a:avLst/>
          </a:prstGeom>
        </p:spPr>
      </p:pic>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
        <p:nvSpPr>
          <p:cNvPr id="2" name="Title 1"/>
          <p:cNvSpPr>
            <a:spLocks noGrp="1"/>
          </p:cNvSpPr>
          <p:nvPr>
            <p:ph type="ctrTitle" hasCustomPrompt="1"/>
          </p:nvPr>
        </p:nvSpPr>
        <p:spPr>
          <a:xfrm>
            <a:off x="1368000" y="2481869"/>
            <a:ext cx="6300000" cy="1265731"/>
          </a:xfrm>
        </p:spPr>
        <p:txBody>
          <a:bodyPr anchor="b" anchorCtr="0">
            <a:spAutoFit/>
          </a:bodyPr>
          <a:lstStyle>
            <a:lvl1pPr>
              <a:lnSpc>
                <a:spcPts val="4500"/>
              </a:lnSpc>
              <a:defRPr sz="4500" cap="all">
                <a:solidFill>
                  <a:schemeClr val="tx1"/>
                </a:solidFill>
              </a:defRPr>
            </a:lvl1pPr>
          </a:lstStyle>
          <a:p>
            <a:r>
              <a:rPr lang="fr-FR" dirty="0" smtClean="0"/>
              <a:t>Click to </a:t>
            </a:r>
            <a:r>
              <a:rPr lang="fr-FR" dirty="0" err="1" smtClean="0"/>
              <a:t>edit</a:t>
            </a:r>
            <a:r>
              <a:rPr lang="fr-FR" dirty="0" smtClean="0"/>
              <a:t> </a:t>
            </a:r>
            <a:r>
              <a:rPr lang="fr-FR" dirty="0" err="1" smtClean="0"/>
              <a:t>Presentation</a:t>
            </a:r>
            <a:r>
              <a:rPr lang="fr-FR" dirty="0" smtClean="0"/>
              <a:t> </a:t>
            </a:r>
            <a:r>
              <a:rPr lang="fr-FR" dirty="0" err="1" smtClean="0"/>
              <a:t>title</a:t>
            </a:r>
            <a:endParaRPr lang="en-US" dirty="0"/>
          </a:p>
        </p:txBody>
      </p:sp>
      <p:sp>
        <p:nvSpPr>
          <p:cNvPr id="3" name="Subtitle 2"/>
          <p:cNvSpPr>
            <a:spLocks noGrp="1"/>
          </p:cNvSpPr>
          <p:nvPr>
            <p:ph type="subTitle" idx="1" hasCustomPrompt="1"/>
          </p:nvPr>
        </p:nvSpPr>
        <p:spPr>
          <a:xfrm>
            <a:off x="1368000" y="3805200"/>
            <a:ext cx="6300000" cy="352233"/>
          </a:xfrm>
        </p:spPr>
        <p:txBody>
          <a:bodyPr>
            <a:spAutoFit/>
          </a:bodyPr>
          <a:lstStyle>
            <a:lvl1pPr marL="0" indent="0" algn="l">
              <a:lnSpc>
                <a:spcPts val="2000"/>
              </a:lnSpc>
              <a:spcBef>
                <a:spcPts val="0"/>
              </a:spcBef>
              <a:buNone/>
              <a:defRPr sz="180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Click to </a:t>
            </a:r>
            <a:r>
              <a:rPr lang="fr-FR" dirty="0" err="1" smtClean="0"/>
              <a:t>edit</a:t>
            </a:r>
            <a:r>
              <a:rPr lang="fr-FR" dirty="0" smtClean="0"/>
              <a:t> </a:t>
            </a:r>
            <a:r>
              <a:rPr lang="fr-FR" dirty="0" err="1" smtClean="0"/>
              <a:t>Subtitle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01B63D7-DFA0-4A42-9C58-2E4B571D843E}" type="datetime1">
              <a:rPr lang="fr-FR" smtClean="0"/>
              <a:pPr/>
              <a:t>21/11/2018</a:t>
            </a:fld>
            <a:endParaRPr lang="fr-FR"/>
          </a:p>
        </p:txBody>
      </p:sp>
      <p:pic>
        <p:nvPicPr>
          <p:cNvPr id="197633" name="Picture 1"/>
          <p:cNvPicPr>
            <a:picLocks noChangeAspect="1" noChangeArrowheads="1"/>
          </p:cNvPicPr>
          <p:nvPr/>
        </p:nvPicPr>
        <p:blipFill>
          <a:blip r:embed="rId5" cstate="print"/>
          <a:srcRect/>
          <a:stretch>
            <a:fillRect/>
          </a:stretch>
        </p:blipFill>
        <p:spPr bwMode="auto">
          <a:xfrm>
            <a:off x="341530" y="233645"/>
            <a:ext cx="1087366" cy="1723095"/>
          </a:xfrm>
          <a:prstGeom prst="rect">
            <a:avLst/>
          </a:prstGeom>
          <a:noFill/>
          <a:ln w="9525">
            <a:noFill/>
            <a:miter lim="800000"/>
            <a:headEnd/>
            <a:tailEnd/>
          </a:ln>
        </p:spPr>
      </p:pic>
    </p:spTree>
    <p:extLst>
      <p:ext uri="{BB962C8B-B14F-4D97-AF65-F5344CB8AC3E}">
        <p14:creationId xmlns:p14="http://schemas.microsoft.com/office/powerpoint/2010/main" val="2702019936"/>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088396"/>
      </p:ext>
    </p:extLst>
  </p:cSld>
  <p:clrMapOvr>
    <a:masterClrMapping/>
  </p:clrMapOvr>
  <p:transition spd="slow">
    <p:fade/>
  </p:transition>
  <p:timing>
    <p:tnLst>
      <p:par>
        <p:cTn id="1" dur="indefinite" restart="never" nodeType="tmRoot"/>
      </p:par>
    </p:tnLst>
  </p:timing>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Click to </a:t>
            </a:r>
            <a:r>
              <a:rPr lang="fr-FR" dirty="0" err="1" smtClean="0"/>
              <a:t>edit</a:t>
            </a:r>
            <a:r>
              <a:rPr lang="fr-FR" dirty="0" smtClean="0"/>
              <a:t> </a:t>
            </a:r>
            <a:r>
              <a:rPr lang="fr-FR" dirty="0" err="1" smtClean="0"/>
              <a:t>Slide</a:t>
            </a:r>
            <a:r>
              <a:rPr lang="fr-FR" dirty="0" smtClean="0"/>
              <a:t> </a:t>
            </a:r>
            <a:r>
              <a:rPr lang="fr-FR" dirty="0" err="1" smtClean="0"/>
              <a:t>title</a:t>
            </a:r>
            <a:r>
              <a:rPr lang="fr-FR" dirty="0" smtClean="0"/>
              <a:t/>
            </a:r>
            <a:br>
              <a:rPr lang="fr-FR" dirty="0" smtClean="0"/>
            </a:br>
            <a:r>
              <a:rPr lang="fr-FR" dirty="0" err="1" smtClean="0"/>
              <a:t>Slide</a:t>
            </a:r>
            <a:r>
              <a:rPr lang="fr-FR" dirty="0" smtClean="0"/>
              <a:t> </a:t>
            </a:r>
            <a:r>
              <a:rPr lang="fr-FR" dirty="0" err="1" smtClean="0"/>
              <a:t>title</a:t>
            </a:r>
            <a:r>
              <a:rPr lang="fr-FR" dirty="0" smtClean="0"/>
              <a:t> </a:t>
            </a:r>
            <a:r>
              <a:rPr lang="fr-FR" dirty="0" err="1" smtClean="0"/>
              <a:t>can</a:t>
            </a:r>
            <a:r>
              <a:rPr lang="fr-FR" dirty="0" smtClean="0"/>
              <a:t> </a:t>
            </a:r>
            <a:r>
              <a:rPr lang="fr-FR" dirty="0" err="1" smtClean="0"/>
              <a:t>be</a:t>
            </a:r>
            <a:r>
              <a:rPr lang="fr-FR" dirty="0" smtClean="0"/>
              <a:t> </a:t>
            </a:r>
            <a:r>
              <a:rPr lang="fr-FR" dirty="0" err="1" smtClean="0"/>
              <a:t>extended</a:t>
            </a:r>
            <a:r>
              <a:rPr lang="fr-FR" dirty="0" smtClean="0"/>
              <a:t> to </a:t>
            </a:r>
            <a:r>
              <a:rPr lang="fr-FR" dirty="0" err="1" smtClean="0"/>
              <a:t>two</a:t>
            </a:r>
            <a:r>
              <a:rPr lang="fr-FR" dirty="0" smtClean="0"/>
              <a:t> </a:t>
            </a:r>
            <a:r>
              <a:rPr lang="fr-FR" dirty="0" err="1" smtClean="0"/>
              <a:t>lines</a:t>
            </a:r>
            <a:endParaRPr lang="en-US" dirty="0"/>
          </a:p>
        </p:txBody>
      </p:sp>
      <p:sp>
        <p:nvSpPr>
          <p:cNvPr id="3" name="Content Placeholder 2"/>
          <p:cNvSpPr>
            <a:spLocks noGrp="1"/>
          </p:cNvSpPr>
          <p:nvPr>
            <p:ph idx="1"/>
          </p:nvPr>
        </p:nvSpPr>
        <p:spPr/>
        <p:txBody>
          <a:bodyPr/>
          <a:lstStyle>
            <a:lvl1pPr>
              <a:defRPr>
                <a:solidFill>
                  <a:srgbClr val="727272"/>
                </a:solidFill>
              </a:defRPr>
            </a:lvl1pPr>
            <a:lvl2pPr>
              <a:buClr>
                <a:srgbClr val="727272"/>
              </a:buClr>
              <a:defRPr>
                <a:solidFill>
                  <a:srgbClr val="727272"/>
                </a:solidFill>
              </a:defRPr>
            </a:lvl2pPr>
            <a:lvl3pPr>
              <a:defRPr>
                <a:solidFill>
                  <a:srgbClr val="727272"/>
                </a:solidFill>
              </a:defRPr>
            </a:lvl3pPr>
            <a:lvl4pPr>
              <a:defRPr>
                <a:solidFill>
                  <a:srgbClr val="727272"/>
                </a:solidFill>
              </a:defRPr>
            </a:lvl4pPr>
            <a:lvl5pPr>
              <a:defRPr>
                <a:solidFill>
                  <a:srgbClr val="72727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0E7764-1277-458E-9D8E-39F64F5D6DD0}" type="datetimeFigureOut">
              <a:rPr lang="en-GB" smtClean="0">
                <a:solidFill>
                  <a:prstClr val="black"/>
                </a:solidFill>
              </a:rPr>
              <a:pPr/>
              <a:t>21/11/2018</a:t>
            </a:fld>
            <a:endParaRPr lang="en-GB">
              <a:solidFill>
                <a:prstClr val="black"/>
              </a:solidFill>
            </a:endParaRPr>
          </a:p>
        </p:txBody>
      </p:sp>
      <p:sp>
        <p:nvSpPr>
          <p:cNvPr id="6" name="Slide Number Placeholder 5"/>
          <p:cNvSpPr>
            <a:spLocks noGrp="1"/>
          </p:cNvSpPr>
          <p:nvPr>
            <p:ph type="sldNum" sz="quarter" idx="12"/>
          </p:nvPr>
        </p:nvSpPr>
        <p:spPr/>
        <p:txBody>
          <a:bodyPr/>
          <a:lstStyle/>
          <a:p>
            <a:fld id="{2A020832-E319-49F4-8DFE-4C9D4DD7AAB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727272"/>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2" name="Title 1"/>
          <p:cNvSpPr>
            <a:spLocks noGrp="1"/>
          </p:cNvSpPr>
          <p:nvPr>
            <p:ph type="title" hasCustomPrompt="1"/>
          </p:nvPr>
        </p:nvSpPr>
        <p:spPr>
          <a:xfrm>
            <a:off x="1260000" y="2919600"/>
            <a:ext cx="6624000" cy="1058400"/>
          </a:xfrm>
        </p:spPr>
        <p:txBody>
          <a:bodyPr anchor="ctr" anchorCtr="0"/>
          <a:lstStyle>
            <a:lvl1pPr algn="ctr">
              <a:lnSpc>
                <a:spcPts val="3700"/>
              </a:lnSpc>
              <a:defRPr sz="3700" b="0" i="0" cap="all">
                <a:solidFill>
                  <a:schemeClr val="tx1"/>
                </a:solidFill>
              </a:defRPr>
            </a:lvl1pPr>
          </a:lstStyle>
          <a:p>
            <a:r>
              <a:rPr lang="fr-FR" dirty="0" smtClean="0"/>
              <a:t>Click to </a:t>
            </a:r>
            <a:r>
              <a:rPr lang="fr-FR" dirty="0" err="1" smtClean="0"/>
              <a:t>edit</a:t>
            </a:r>
            <a:r>
              <a:rPr lang="fr-FR" dirty="0" smtClean="0"/>
              <a:t/>
            </a:r>
            <a:br>
              <a:rPr lang="fr-FR" dirty="0" smtClean="0"/>
            </a:br>
            <a:r>
              <a:rPr lang="fr-FR" dirty="0" smtClean="0"/>
              <a:t>Section Header </a:t>
            </a:r>
            <a:r>
              <a:rPr lang="fr-FR" dirty="0" err="1" smtClean="0"/>
              <a:t>title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D0F11C1-6C0A-43D0-97D0-6E9983424B93}" type="datetime1">
              <a:rPr lang="fr-FR" smtClean="0"/>
              <a:pPr/>
              <a:t>21/11/2018</a:t>
            </a:fld>
            <a:endParaRPr lang="fr-FR"/>
          </a:p>
        </p:txBody>
      </p:sp>
      <p:sp>
        <p:nvSpPr>
          <p:cNvPr id="6" name="Slide Number Placeholder 5"/>
          <p:cNvSpPr>
            <a:spLocks noGrp="1"/>
          </p:cNvSpPr>
          <p:nvPr>
            <p:ph type="sldNum" sz="quarter" idx="12"/>
          </p:nvPr>
        </p:nvSpPr>
        <p:spPr/>
        <p:txBody>
          <a:bodyPr/>
          <a:lstStyle>
            <a:lvl1pPr>
              <a:defRPr>
                <a:solidFill>
                  <a:srgbClr val="006299"/>
                </a:solidFill>
              </a:defRPr>
            </a:lvl1pPr>
          </a:lstStyle>
          <a:p>
            <a:fld id="{68781562-CAB7-448C-8809-DDCE4285D882}" type="slidenum">
              <a:rPr lang="fr-FR" smtClean="0"/>
              <a:pPr/>
              <a:t>‹#›</a:t>
            </a:fld>
            <a:endParaRPr lang="fr-FR"/>
          </a:p>
        </p:txBody>
      </p:sp>
    </p:spTree>
    <p:extLst>
      <p:ext uri="{BB962C8B-B14F-4D97-AF65-F5344CB8AC3E}">
        <p14:creationId xmlns:p14="http://schemas.microsoft.com/office/powerpoint/2010/main" val="1798952600"/>
      </p:ext>
    </p:extLst>
  </p:cSld>
  <p:clrMapOvr>
    <a:masterClrMapping/>
  </p:clrMapOvr>
  <p:timing>
    <p:tnLst>
      <p:par>
        <p:cTn id="1" dur="indefinite" restart="never" nodeType="tmRoot"/>
      </p:par>
    </p:tnLst>
  </p:timing>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timing>
    <p:tnLst>
      <p:par>
        <p:cTn id="1" dur="indefinite" restart="never" nodeType="tmRoot"/>
      </p:par>
    </p:tnLst>
  </p:timing>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304800"/>
            <a:ext cx="8388350" cy="9525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55650" y="1447800"/>
            <a:ext cx="8388350" cy="5162550"/>
          </a:xfrm>
        </p:spPr>
        <p:txBody>
          <a:bodyPr/>
          <a:lstStyle/>
          <a:p>
            <a:pPr lvl="0"/>
            <a:endParaRPr lang="en-US" noProof="0" smtClean="0"/>
          </a:p>
        </p:txBody>
      </p:sp>
    </p:spTree>
  </p:cSld>
  <p:clrMapOvr>
    <a:masterClrMapping/>
  </p:clrMapOvr>
  <p:transition>
    <p:push/>
  </p:transition>
  <p:timing>
    <p:tnLst>
      <p:par>
        <p:cTn id="1" dur="indefinite" restart="never" nodeType="tmRoot"/>
      </p:par>
    </p:tnLst>
  </p:timing>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chart" preserve="1">
  <p:cSld name="2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5650" y="304800"/>
            <a:ext cx="8388350" cy="9525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55650" y="1447800"/>
            <a:ext cx="8388350" cy="5162550"/>
          </a:xfrm>
        </p:spPr>
        <p:txBody>
          <a:bodyPr/>
          <a:lstStyle/>
          <a:p>
            <a:pPr lvl="0"/>
            <a:endParaRPr lang="en-US" noProof="0" smtClean="0"/>
          </a:p>
        </p:txBody>
      </p:sp>
      <p:pic>
        <p:nvPicPr>
          <p:cNvPr id="4"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5" name="Rectangle 4"/>
          <p:cNvSpPr/>
          <p:nvPr/>
        </p:nvSpPr>
        <p:spPr>
          <a:xfrm>
            <a:off x="5922150" y="6520627"/>
            <a:ext cx="2295255" cy="278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p:transition>
  <p:timing>
    <p:tnLst>
      <p:par>
        <p:cTn id="1" dur="indefinite" restart="never" nodeType="tmRoot"/>
      </p:par>
    </p:tnLst>
  </p:timing>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chart"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18735" y="304800"/>
            <a:ext cx="6725264" cy="9525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2428568" y="1415845"/>
            <a:ext cx="6715431" cy="5442155"/>
          </a:xfrm>
        </p:spPr>
        <p:txBody>
          <a:bodyPr/>
          <a:lstStyle/>
          <a:p>
            <a:pPr lvl="0"/>
            <a:endParaRPr lang="en-US" noProof="0" dirty="0" smtClean="0"/>
          </a:p>
        </p:txBody>
      </p:sp>
      <p:graphicFrame>
        <p:nvGraphicFramePr>
          <p:cNvPr id="5" name="Content Placeholder 6"/>
          <p:cNvGraphicFramePr>
            <a:graphicFrameLocks/>
          </p:cNvGraphicFramePr>
          <p:nvPr/>
        </p:nvGraphicFramePr>
        <p:xfrm>
          <a:off x="0" y="1268760"/>
          <a:ext cx="8604448" cy="55892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chart" preserve="1">
  <p:cSld name="3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18735" y="304800"/>
            <a:ext cx="6725264" cy="9525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2428568" y="1415845"/>
            <a:ext cx="6715431" cy="5442155"/>
          </a:xfrm>
        </p:spPr>
        <p:txBody>
          <a:bodyPr/>
          <a:lstStyle/>
          <a:p>
            <a:pPr lvl="0"/>
            <a:endParaRPr lang="en-US" noProof="0" dirty="0" smtClean="0"/>
          </a:p>
        </p:txBody>
      </p:sp>
      <p:graphicFrame>
        <p:nvGraphicFramePr>
          <p:cNvPr id="5" name="Content Placeholder 6"/>
          <p:cNvGraphicFramePr>
            <a:graphicFrameLocks/>
          </p:cNvGraphicFramePr>
          <p:nvPr/>
        </p:nvGraphicFramePr>
        <p:xfrm>
          <a:off x="0" y="1268760"/>
          <a:ext cx="8604448" cy="558924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922150" y="6520627"/>
            <a:ext cx="2295255" cy="278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5950884"/>
      </p:ext>
    </p:extLst>
  </p:cSld>
  <p:clrMapOvr>
    <a:masterClrMapping/>
  </p:clrMapOvr>
  <p:transition spd="slow">
    <p:fade/>
  </p:transition>
  <p:timing>
    <p:tnLst>
      <p:par>
        <p:cTn id="1" dur="indefinite" restart="never" nodeType="tmRoot"/>
      </p:par>
    </p:tnLst>
  </p:timing>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Chart layout">
    <p:spTree>
      <p:nvGrpSpPr>
        <p:cNvPr id="1" name=""/>
        <p:cNvGrpSpPr/>
        <p:nvPr/>
      </p:nvGrpSpPr>
      <p:grpSpPr>
        <a:xfrm>
          <a:off x="0" y="0"/>
          <a:ext cx="0" cy="0"/>
          <a:chOff x="0" y="0"/>
          <a:chExt cx="0" cy="0"/>
        </a:xfrm>
      </p:grpSpPr>
      <p:sp>
        <p:nvSpPr>
          <p:cNvPr id="8" name="차트 개체 틀 7"/>
          <p:cNvSpPr>
            <a:spLocks noGrp="1"/>
          </p:cNvSpPr>
          <p:nvPr>
            <p:ph type="chart" sz="quarter" idx="10" hasCustomPrompt="1"/>
          </p:nvPr>
        </p:nvSpPr>
        <p:spPr>
          <a:xfrm>
            <a:off x="539552" y="1484784"/>
            <a:ext cx="7920880" cy="4968552"/>
          </a:xfrm>
        </p:spPr>
        <p:txBody>
          <a:bodyPr/>
          <a:lstStyle>
            <a:lvl1pPr marL="0" indent="0">
              <a:buNone/>
              <a:defRPr>
                <a:solidFill>
                  <a:schemeClr val="accent1">
                    <a:lumMod val="50000"/>
                  </a:schemeClr>
                </a:solidFill>
              </a:defRPr>
            </a:lvl1pPr>
          </a:lstStyle>
          <a:p>
            <a:r>
              <a:rPr lang="en-GB" altLang="ko-KR" noProof="0" dirty="0" smtClean="0"/>
              <a:t> </a:t>
            </a:r>
            <a:endParaRPr lang="en-GB" altLang="ko-KR" noProof="0" dirty="0"/>
          </a:p>
        </p:txBody>
      </p:sp>
      <p:sp>
        <p:nvSpPr>
          <p:cNvPr id="9" name="평행 사변형 8"/>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0" name="평행 사변형 9"/>
          <p:cNvSpPr/>
          <p:nvPr/>
        </p:nvSpPr>
        <p:spPr>
          <a:xfrm>
            <a:off x="-540568" y="0"/>
            <a:ext cx="8568952" cy="672360"/>
          </a:xfrm>
          <a:prstGeom prst="parallelogram">
            <a:avLst>
              <a:gd name="adj" fmla="val 79101"/>
            </a:avLst>
          </a:prstGeom>
          <a:solidFill>
            <a:srgbClr val="937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ltLang="ko-KR" noProof="0" dirty="0">
              <a:solidFill>
                <a:prstClr val="white"/>
              </a:solidFill>
              <a:latin typeface="Arial" pitchFamily="34" charset="0"/>
              <a:cs typeface="Arial" pitchFamily="34" charset="0"/>
            </a:endParaRPr>
          </a:p>
        </p:txBody>
      </p:sp>
      <p:sp>
        <p:nvSpPr>
          <p:cNvPr id="11" name="평행 사변형 10"/>
          <p:cNvSpPr/>
          <p:nvPr/>
        </p:nvSpPr>
        <p:spPr>
          <a:xfrm>
            <a:off x="-532184" y="0"/>
            <a:ext cx="1359768" cy="672360"/>
          </a:xfrm>
          <a:prstGeom prst="parallelogram">
            <a:avLst>
              <a:gd name="adj" fmla="val 791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17" name="제목 31"/>
          <p:cNvSpPr>
            <a:spLocks noGrp="1"/>
          </p:cNvSpPr>
          <p:nvPr>
            <p:ph type="title"/>
          </p:nvPr>
        </p:nvSpPr>
        <p:spPr>
          <a:xfrm>
            <a:off x="827584" y="0"/>
            <a:ext cx="6552728" cy="620688"/>
          </a:xfrm>
        </p:spPr>
        <p:txBody>
          <a:bodyPr>
            <a:noAutofit/>
          </a:bodyPr>
          <a:lstStyle>
            <a:lvl1pPr algn="l" latinLnBrk="0">
              <a:defRPr sz="1800" b="1">
                <a:solidFill>
                  <a:schemeClr val="bg1"/>
                </a:solidFill>
                <a:latin typeface="Arial" panose="020B0604020202020204" pitchFamily="34" charset="0"/>
                <a:cs typeface="Arial" panose="020B0604020202020204" pitchFamily="34" charset="0"/>
              </a:defRPr>
            </a:lvl1pPr>
          </a:lstStyle>
          <a:p>
            <a:r>
              <a:rPr lang="en-GB" altLang="ko-KR" noProof="0" dirty="0" smtClean="0"/>
              <a:t>Click to edit Master title style</a:t>
            </a:r>
            <a:endParaRPr lang="en-GB" altLang="ko-KR" noProof="0" dirty="0"/>
          </a:p>
        </p:txBody>
      </p:sp>
      <p:sp>
        <p:nvSpPr>
          <p:cNvPr id="14" name="Content Placeholder 4"/>
          <p:cNvSpPr>
            <a:spLocks noGrp="1"/>
          </p:cNvSpPr>
          <p:nvPr>
            <p:ph sz="quarter" idx="17" hasCustomPrompt="1"/>
          </p:nvPr>
        </p:nvSpPr>
        <p:spPr>
          <a:xfrm>
            <a:off x="7740650" y="336550"/>
            <a:ext cx="863600" cy="336550"/>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Chart #</a:t>
            </a:r>
            <a:endParaRPr lang="en-GB" noProof="0" dirty="0"/>
          </a:p>
        </p:txBody>
      </p:sp>
      <p:sp>
        <p:nvSpPr>
          <p:cNvPr id="12" name="Content Placeholder 5"/>
          <p:cNvSpPr>
            <a:spLocks noGrp="1"/>
          </p:cNvSpPr>
          <p:nvPr>
            <p:ph sz="quarter" idx="18" hasCustomPrompt="1"/>
          </p:nvPr>
        </p:nvSpPr>
        <p:spPr>
          <a:xfrm>
            <a:off x="35496" y="836712"/>
            <a:ext cx="9073008" cy="360363"/>
          </a:xfrm>
        </p:spPr>
        <p:txBody>
          <a:bodyPr>
            <a:normAutofit/>
          </a:bodyPr>
          <a:lstStyle>
            <a:lvl1pPr marL="0" indent="0">
              <a:buNone/>
              <a:defRPr sz="1200">
                <a:solidFill>
                  <a:schemeClr val="accent1">
                    <a:lumMod val="50000"/>
                  </a:schemeClr>
                </a:solidFill>
                <a:latin typeface="Arial" panose="020B0604020202020204" pitchFamily="34" charset="0"/>
                <a:cs typeface="Arial" panose="020B0604020202020204" pitchFamily="34" charset="0"/>
              </a:defRPr>
            </a:lvl1pPr>
          </a:lstStyle>
          <a:p>
            <a:pPr lvl="0"/>
            <a:r>
              <a:rPr lang="en-GB" noProof="0" dirty="0" smtClean="0"/>
              <a:t>Click to enter subtitle</a:t>
            </a:r>
            <a:endParaRPr lang="en-GB" noProof="0" dirty="0"/>
          </a:p>
        </p:txBody>
      </p:sp>
      <p:sp>
        <p:nvSpPr>
          <p:cNvPr id="13" name="Isosceles Triangle 12"/>
          <p:cNvSpPr/>
          <p:nvPr/>
        </p:nvSpPr>
        <p:spPr>
          <a:xfrm>
            <a:off x="8388424" y="5301208"/>
            <a:ext cx="1818964" cy="172819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499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60BA663B-12B7-684E-A20E-34434C8D3A50}" type="datetime1">
              <a:rPr lang="en-US" smtClean="0">
                <a:solidFill>
                  <a:prstClr val="black"/>
                </a:solidFill>
              </a:rPr>
              <a:pPr latinLnBrk="0"/>
              <a:t>21-Nov-2018</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128476805"/>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1">
    <p:spTree>
      <p:nvGrpSpPr>
        <p:cNvPr id="1" name=""/>
        <p:cNvGrpSpPr/>
        <p:nvPr/>
      </p:nvGrpSpPr>
      <p:grpSpPr>
        <a:xfrm>
          <a:off x="0" y="0"/>
          <a:ext cx="0" cy="0"/>
          <a:chOff x="0" y="0"/>
          <a:chExt cx="0" cy="0"/>
        </a:xfrm>
      </p:grpSpPr>
      <p:pic>
        <p:nvPicPr>
          <p:cNvPr id="1027" name="Picture 3" descr="C:\Users\torpie_c\AppData\Local\Microsoft\Windows\Temporary Internet Files\Content.Outlook\OEJ00D0C\shutterstock_12695212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4035" y="2372727"/>
            <a:ext cx="4195520" cy="27970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orpie_c\AppData\Local\Microsoft\Windows\Temporary Internet Files\Content.Outlook\OEJ00D0C\shutterstock_419238478.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1760" y="4417724"/>
            <a:ext cx="4688396" cy="3125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orpie_c\AppData\Local\Microsoft\Windows\Temporary Internet Files\Content.Outlook\OEJ00D0C\iStock_22614014_MEDIUM.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26293"/>
          <a:stretch/>
        </p:blipFill>
        <p:spPr bwMode="auto">
          <a:xfrm>
            <a:off x="3563889" y="-147692"/>
            <a:ext cx="5580112" cy="2741147"/>
          </a:xfrm>
          <a:prstGeom prst="rect">
            <a:avLst/>
          </a:prstGeom>
          <a:noFill/>
          <a:extLst>
            <a:ext uri="{909E8E84-426E-40DD-AFC4-6F175D3DCCD1}">
              <a14:hiddenFill xmlns:a14="http://schemas.microsoft.com/office/drawing/2010/main">
                <a:solidFill>
                  <a:srgbClr val="FFFFFF"/>
                </a:solidFill>
              </a14:hiddenFill>
            </a:ext>
          </a:extLst>
        </p:spPr>
      </p:pic>
      <p:sp>
        <p:nvSpPr>
          <p:cNvPr id="19" name="직각 삼각형 18"/>
          <p:cNvSpPr/>
          <p:nvPr/>
        </p:nvSpPr>
        <p:spPr>
          <a:xfrm rot="5400000">
            <a:off x="-2046361" y="2046362"/>
            <a:ext cx="10824961" cy="673223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schemeClr val="tx2">
                  <a:lumMod val="50000"/>
                </a:schemeClr>
              </a:solidFill>
              <a:latin typeface="Arial" pitchFamily="34" charset="0"/>
              <a:cs typeface="Arial" pitchFamily="34" charset="0"/>
            </a:endParaRPr>
          </a:p>
        </p:txBody>
      </p:sp>
      <p:sp>
        <p:nvSpPr>
          <p:cNvPr id="29" name="슬라이드 번호 개체 틀 38"/>
          <p:cNvSpPr txBox="1">
            <a:spLocks/>
          </p:cNvSpPr>
          <p:nvPr/>
        </p:nvSpPr>
        <p:spPr>
          <a:xfrm>
            <a:off x="6553200" y="6356507"/>
            <a:ext cx="2133600" cy="365125"/>
          </a:xfrm>
          <a:prstGeom prst="rect">
            <a:avLst/>
          </a:prstGeom>
        </p:spPr>
        <p:txBody>
          <a:bodyPr vert="horz" lIns="91440" tIns="45720" rIns="91440" bIns="45720" rtlCol="0" anchor="ctr"/>
          <a:lstStyle/>
          <a:p>
            <a:pPr algn="r">
              <a:defRPr/>
            </a:pPr>
            <a:fld id="{56CE0F94-88E1-4810-8429-2312EEB4C30A}" type="slidenum">
              <a:rPr lang="en-GB" sz="1200" noProof="0" smtClean="0">
                <a:solidFill>
                  <a:prstClr val="black">
                    <a:tint val="75000"/>
                  </a:prstClr>
                </a:solidFill>
                <a:latin typeface="Arial" pitchFamily="34" charset="0"/>
                <a:cs typeface="Arial" pitchFamily="34" charset="0"/>
              </a:rPr>
              <a:pPr algn="r">
                <a:defRPr/>
              </a:pPr>
              <a:t>‹#›</a:t>
            </a:fld>
            <a:endParaRPr lang="en-GB" sz="1200" noProof="0" dirty="0">
              <a:solidFill>
                <a:prstClr val="black">
                  <a:tint val="75000"/>
                </a:prstClr>
              </a:solidFill>
              <a:latin typeface="Arial" pitchFamily="34" charset="0"/>
              <a:cs typeface="Arial" pitchFamily="34" charset="0"/>
            </a:endParaRPr>
          </a:p>
        </p:txBody>
      </p:sp>
      <p:sp>
        <p:nvSpPr>
          <p:cNvPr id="3" name="부제목 2"/>
          <p:cNvSpPr>
            <a:spLocks noGrp="1"/>
          </p:cNvSpPr>
          <p:nvPr>
            <p:ph type="subTitle" idx="1" hasCustomPrompt="1"/>
          </p:nvPr>
        </p:nvSpPr>
        <p:spPr>
          <a:xfrm>
            <a:off x="323528" y="1268760"/>
            <a:ext cx="4176464" cy="1752600"/>
          </a:xfrm>
        </p:spPr>
        <p:txBody>
          <a:bodyPr>
            <a:normAutofit/>
          </a:bodyPr>
          <a:lstStyle>
            <a:lvl1pPr marL="0" indent="0" algn="l">
              <a:buNone/>
              <a:defRPr sz="2800" i="1">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ko-KR" noProof="0" dirty="0" smtClean="0"/>
              <a:t>Subtitle</a:t>
            </a:r>
            <a:endParaRPr lang="en-GB" altLang="ko-KR" noProof="0" dirty="0"/>
          </a:p>
        </p:txBody>
      </p:sp>
      <p:sp>
        <p:nvSpPr>
          <p:cNvPr id="31" name="직각 삼각형 30"/>
          <p:cNvSpPr/>
          <p:nvPr userDrawn="1"/>
        </p:nvSpPr>
        <p:spPr>
          <a:xfrm rot="5400000">
            <a:off x="-1799783" y="1799785"/>
            <a:ext cx="9899759" cy="6300191"/>
          </a:xfrm>
          <a:prstGeom prst="rtTriangle">
            <a:avLst/>
          </a:prstGeom>
          <a:solidFill>
            <a:srgbClr val="65B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ko-KR" noProof="0" dirty="0">
              <a:solidFill>
                <a:prstClr val="white"/>
              </a:solidFill>
              <a:latin typeface="Arial" pitchFamily="34" charset="0"/>
              <a:cs typeface="Arial" pitchFamily="34" charset="0"/>
            </a:endParaRPr>
          </a:p>
        </p:txBody>
      </p:sp>
      <p:sp>
        <p:nvSpPr>
          <p:cNvPr id="33" name="제목 32"/>
          <p:cNvSpPr>
            <a:spLocks noGrp="1"/>
          </p:cNvSpPr>
          <p:nvPr>
            <p:ph type="title" hasCustomPrompt="1"/>
          </p:nvPr>
        </p:nvSpPr>
        <p:spPr>
          <a:xfrm>
            <a:off x="323528" y="620688"/>
            <a:ext cx="5050904" cy="648072"/>
          </a:xfrm>
        </p:spPr>
        <p:txBody>
          <a:bodyPr>
            <a:normAutofit/>
          </a:bodyPr>
          <a:lstStyle>
            <a:lvl1pPr algn="l">
              <a:defRPr sz="4000" b="1">
                <a:solidFill>
                  <a:schemeClr val="bg1"/>
                </a:solidFill>
                <a:latin typeface="Arial" pitchFamily="34" charset="0"/>
                <a:cs typeface="Arial" pitchFamily="34" charset="0"/>
              </a:defRPr>
            </a:lvl1pPr>
          </a:lstStyle>
          <a:p>
            <a:r>
              <a:rPr lang="en-GB" altLang="ko-KR" noProof="0" dirty="0" smtClean="0"/>
              <a:t>TITLE</a:t>
            </a:r>
            <a:endParaRPr lang="en-GB" altLang="ko-KR" noProof="0" dirty="0"/>
          </a:p>
        </p:txBody>
      </p:sp>
      <p:sp>
        <p:nvSpPr>
          <p:cNvPr id="26" name="Right Triangle 21"/>
          <p:cNvSpPr/>
          <p:nvPr/>
        </p:nvSpPr>
        <p:spPr>
          <a:xfrm flipH="1">
            <a:off x="5652120" y="747210"/>
            <a:ext cx="3491880" cy="6110791"/>
          </a:xfrm>
          <a:prstGeom prst="rtTriangle">
            <a:avLst/>
          </a:prstGeom>
          <a:solidFill>
            <a:sysClr val="window" lastClr="FFFFFF"/>
          </a:solidFill>
          <a:ln w="19050" cap="flat" cmpd="sng" algn="ctr">
            <a:noFill/>
            <a:prstDash val="solid"/>
          </a:ln>
          <a:effectLst/>
        </p:spPr>
        <p:txBody>
          <a:bodyPr rtlCol="0" anchor="ctr"/>
          <a:lstStyle/>
          <a:p>
            <a:pPr algn="ctr" latinLnBrk="0">
              <a:defRPr/>
            </a:pPr>
            <a:endParaRPr lang="en-GB" kern="0" noProof="0" dirty="0">
              <a:solidFill>
                <a:sysClr val="window" lastClr="FFFFFF"/>
              </a:solidFill>
              <a:latin typeface="Arial" pitchFamily="34" charset="0"/>
              <a:cs typeface="Arial" pitchFamily="34" charset="0"/>
            </a:endParaRPr>
          </a:p>
        </p:txBody>
      </p:sp>
      <p:pic>
        <p:nvPicPr>
          <p:cNvPr id="27" name="Picture 7" descr="OECD_TEXT_20cm.png"/>
          <p:cNvPicPr>
            <a:picLocks noChangeAspect="1"/>
          </p:cNvPicPr>
          <p:nvPr/>
        </p:nvPicPr>
        <p:blipFill>
          <a:blip r:embed="rId5" cstate="print"/>
          <a:stretch>
            <a:fillRect/>
          </a:stretch>
        </p:blipFill>
        <p:spPr>
          <a:xfrm>
            <a:off x="6732240" y="5784040"/>
            <a:ext cx="2059554" cy="635665"/>
          </a:xfrm>
          <a:prstGeom prst="rect">
            <a:avLst/>
          </a:prstGeom>
        </p:spPr>
      </p:pic>
    </p:spTree>
    <p:extLst>
      <p:ext uri="{BB962C8B-B14F-4D97-AF65-F5344CB8AC3E}">
        <p14:creationId xmlns:p14="http://schemas.microsoft.com/office/powerpoint/2010/main" val="211604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7" name="Freeform 6"/>
          <p:cNvSpPr/>
          <p:nvPr/>
        </p:nvSpPr>
        <p:spPr>
          <a:xfrm rot="10800000">
            <a:off x="2144345" y="5680293"/>
            <a:ext cx="7019613" cy="752583"/>
          </a:xfrm>
          <a:custGeom>
            <a:avLst/>
            <a:gdLst>
              <a:gd name="connsiteX0" fmla="*/ 7019613 w 7019613"/>
              <a:gd name="connsiteY0" fmla="*/ 752576 h 752583"/>
              <a:gd name="connsiteX1" fmla="*/ 6410709 w 7019613"/>
              <a:gd name="connsiteY1" fmla="*/ 752576 h 752583"/>
              <a:gd name="connsiteX2" fmla="*/ 6410709 w 7019613"/>
              <a:gd name="connsiteY2" fmla="*/ 1876 h 752583"/>
              <a:gd name="connsiteX3" fmla="*/ 6410708 w 7019613"/>
              <a:gd name="connsiteY3" fmla="*/ 752583 h 752583"/>
              <a:gd name="connsiteX4" fmla="*/ 0 w 7019613"/>
              <a:gd name="connsiteY4" fmla="*/ 752583 h 752583"/>
              <a:gd name="connsiteX5" fmla="*/ 0 w 7019613"/>
              <a:gd name="connsiteY5" fmla="*/ 0 h 752583"/>
              <a:gd name="connsiteX6" fmla="*/ 6410708 w 7019613"/>
              <a:gd name="connsiteY6" fmla="*/ 0 h 75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9613" h="752583">
                <a:moveTo>
                  <a:pt x="7019613" y="752576"/>
                </a:moveTo>
                <a:lnTo>
                  <a:pt x="6410709" y="752576"/>
                </a:lnTo>
                <a:lnTo>
                  <a:pt x="6410709" y="1876"/>
                </a:lnTo>
                <a:close/>
                <a:moveTo>
                  <a:pt x="6410708" y="752583"/>
                </a:moveTo>
                <a:lnTo>
                  <a:pt x="0" y="752583"/>
                </a:lnTo>
                <a:lnTo>
                  <a:pt x="0" y="0"/>
                </a:lnTo>
                <a:lnTo>
                  <a:pt x="641070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latinLnBrk="0"/>
            <a:endParaRPr lang="en-US" dirty="0">
              <a:solidFill>
                <a:prstClr val="white"/>
              </a:solidFill>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b="17579"/>
          <a:stretch/>
        </p:blipFill>
        <p:spPr>
          <a:xfrm>
            <a:off x="182592" y="5896876"/>
            <a:ext cx="1961753" cy="499042"/>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42FA0333-231E-CF42-9EFB-88EBE484ADB1}" type="datetime1">
              <a:rPr lang="en-US" smtClean="0">
                <a:solidFill>
                  <a:prstClr val="black"/>
                </a:solidFill>
              </a:rPr>
              <a:pPr latinLnBrk="0"/>
              <a:t>21-Nov-2018</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
        <p:nvSpPr>
          <p:cNvPr id="14" name="Rectangle 13"/>
          <p:cNvSpPr/>
          <p:nvPr/>
        </p:nvSpPr>
        <p:spPr>
          <a:xfrm>
            <a:off x="3857834" y="5824099"/>
            <a:ext cx="5286166" cy="529632"/>
          </a:xfrm>
          <a:prstGeom prst="rect">
            <a:avLst/>
          </a:prstGeom>
        </p:spPr>
        <p:txBody>
          <a:bodyPr wrap="none">
            <a:spAutoFit/>
          </a:bodyPr>
          <a:lstStyle/>
          <a:p>
            <a:pPr algn="r" latinLnBrk="0">
              <a:lnSpc>
                <a:spcPct val="90000"/>
              </a:lnSpc>
            </a:pPr>
            <a:r>
              <a:rPr lang="en-GB" sz="3100" dirty="0">
                <a:solidFill>
                  <a:prstClr val="white"/>
                </a:solidFill>
                <a:latin typeface="Georgia"/>
                <a:cs typeface="Georgia"/>
              </a:rPr>
              <a:t>SURVEY OF ADULT SKILLS </a:t>
            </a:r>
          </a:p>
        </p:txBody>
      </p:sp>
    </p:spTree>
    <p:extLst>
      <p:ext uri="{BB962C8B-B14F-4D97-AF65-F5344CB8AC3E}">
        <p14:creationId xmlns:p14="http://schemas.microsoft.com/office/powerpoint/2010/main" val="1019806457"/>
      </p:ext>
    </p:extLst>
  </p:cSld>
  <p:clrMapOvr>
    <a:masterClrMapping/>
  </p:clrMapOvr>
  <p:timing>
    <p:tnLst>
      <p:par>
        <p:cTn id="1" dur="indefinite" restart="never" nodeType="tmRoot"/>
      </p:par>
    </p:tnLst>
  </p:timing>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2107A405-3CFC-4946-BA34-196ECEE536B3}" type="datetime1">
              <a:rPr lang="en-US" smtClean="0">
                <a:solidFill>
                  <a:prstClr val="black"/>
                </a:solidFill>
              </a:rPr>
              <a:pPr latinLnBrk="0"/>
              <a:t>21-Nov-2018</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2351092494"/>
      </p:ext>
    </p:extLst>
  </p:cSld>
  <p:clrMapOvr>
    <a:masterClrMapping/>
  </p:clrMapOvr>
  <p:timing>
    <p:tnLst>
      <p:par>
        <p:cTn id="1" dur="indefinite" restart="never" nodeType="tmRoot"/>
      </p:par>
    </p:tnLst>
  </p:timing>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reserve="1">
  <p:cSld name="Chart Layout">
    <p:spTree>
      <p:nvGrpSpPr>
        <p:cNvPr id="1" name=""/>
        <p:cNvGrpSpPr/>
        <p:nvPr/>
      </p:nvGrpSpPr>
      <p:grpSpPr>
        <a:xfrm>
          <a:off x="0" y="0"/>
          <a:ext cx="0" cy="0"/>
          <a:chOff x="0" y="0"/>
          <a:chExt cx="0" cy="0"/>
        </a:xfrm>
      </p:grpSpPr>
      <p:sp>
        <p:nvSpPr>
          <p:cNvPr id="7" name="Rectangle 6"/>
          <p:cNvSpPr/>
          <p:nvPr/>
        </p:nvSpPr>
        <p:spPr>
          <a:xfrm>
            <a:off x="0" y="6138333"/>
            <a:ext cx="9144000" cy="719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dirty="0">
              <a:solidFill>
                <a:prstClr val="white"/>
              </a:solidFill>
            </a:endParaRPr>
          </a:p>
        </p:txBody>
      </p:sp>
      <p:sp>
        <p:nvSpPr>
          <p:cNvPr id="2" name="Title 1"/>
          <p:cNvSpPr>
            <a:spLocks noGrp="1"/>
          </p:cNvSpPr>
          <p:nvPr>
            <p:ph type="title"/>
          </p:nvPr>
        </p:nvSpPr>
        <p:spPr>
          <a:xfrm>
            <a:off x="256716" y="64860"/>
            <a:ext cx="8739799" cy="883103"/>
          </a:xfrm>
        </p:spPr>
        <p:txBody>
          <a:bodyPr/>
          <a:lstStyle>
            <a:lvl1pPr>
              <a:defRPr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87D9A643-5DC0-064E-8C62-26587757192B}" type="datetime1">
              <a:rPr lang="en-US" smtClean="0">
                <a:solidFill>
                  <a:prstClr val="black"/>
                </a:solidFill>
              </a:rPr>
              <a:pPr latinLnBrk="0"/>
              <a:t>21-Nov-2018</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
        <p:nvSpPr>
          <p:cNvPr id="8" name="Rectangle 7"/>
          <p:cNvSpPr/>
          <p:nvPr userDrawn="1"/>
        </p:nvSpPr>
        <p:spPr>
          <a:xfrm>
            <a:off x="0" y="6138333"/>
            <a:ext cx="9144000" cy="719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dirty="0">
              <a:solidFill>
                <a:prstClr val="white"/>
              </a:solidFill>
            </a:endParaRPr>
          </a:p>
        </p:txBody>
      </p:sp>
    </p:spTree>
    <p:extLst>
      <p:ext uri="{BB962C8B-B14F-4D97-AF65-F5344CB8AC3E}">
        <p14:creationId xmlns:p14="http://schemas.microsoft.com/office/powerpoint/2010/main" val="403865023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latinLnBrk="0"/>
            <a:fld id="{09990763-82B9-0942-BB08-E9E1701FA1D8}" type="datetime1">
              <a:rPr lang="en-US" smtClean="0">
                <a:solidFill>
                  <a:prstClr val="black"/>
                </a:solidFill>
              </a:rPr>
              <a:pPr latinLnBrk="0"/>
              <a:t>21-Nov-2018</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6" name="Slide Number Placeholder 5"/>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3740085381"/>
      </p:ext>
    </p:extLst>
  </p:cSld>
  <p:clrMapOvr>
    <a:masterClrMapping/>
  </p:clrMapOvr>
  <p:timing>
    <p:tnLst>
      <p:par>
        <p:cTn id="1" dur="indefinite" restart="never" nodeType="tmRoot"/>
      </p:par>
    </p:tnLst>
  </p:timing>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latinLnBrk="0"/>
            <a:fld id="{538BAB07-7265-524C-A49D-F882159BBEB9}" type="datetime1">
              <a:rPr lang="en-US" smtClean="0">
                <a:solidFill>
                  <a:prstClr val="black"/>
                </a:solidFill>
              </a:rPr>
              <a:pPr latinLnBrk="0"/>
              <a:t>21-Nov-2018</a:t>
            </a:fld>
            <a:endParaRPr lang="en-US"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7" name="Slide Number Placeholder 6"/>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3766425434"/>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latinLnBrk="0"/>
            <a:fld id="{6790F977-A4F6-7843-8982-8E981752E484}" type="datetime1">
              <a:rPr lang="en-US" smtClean="0">
                <a:solidFill>
                  <a:prstClr val="black"/>
                </a:solidFill>
              </a:rPr>
              <a:pPr latinLnBrk="0"/>
              <a:t>21-Nov-2018</a:t>
            </a:fld>
            <a:endParaRPr lang="en-US"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9" name="Slide Number Placeholder 8"/>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528155248"/>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latinLnBrk="0"/>
            <a:fld id="{0F556F4B-0347-AC4B-9036-8330F35BFB7E}" type="datetime1">
              <a:rPr lang="en-US" smtClean="0">
                <a:solidFill>
                  <a:prstClr val="black"/>
                </a:solidFill>
              </a:rPr>
              <a:pPr latinLnBrk="0"/>
              <a:t>21-Nov-2018</a:t>
            </a:fld>
            <a:endParaRPr lang="en-US"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5" name="Slide Number Placeholder 4"/>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1851298149"/>
      </p:ext>
    </p:extLst>
  </p:cSld>
  <p:clrMapOvr>
    <a:masterClrMapping/>
  </p:clrMapOvr>
  <p:timing>
    <p:tnLst>
      <p:par>
        <p:cTn id="1" dur="indefinite" restart="never" nodeType="tmRoot"/>
      </p:par>
    </p:tnLst>
  </p:timing>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latinLnBrk="0"/>
            <a:fld id="{38A96AD2-071E-3748-B672-151422947D4D}" type="datetime1">
              <a:rPr lang="en-US" smtClean="0">
                <a:solidFill>
                  <a:prstClr val="black"/>
                </a:solidFill>
              </a:rPr>
              <a:pPr latinLnBrk="0"/>
              <a:t>21-Nov-2018</a:t>
            </a:fld>
            <a:endParaRPr lang="en-US"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4" name="Slide Number Placeholder 3"/>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38439602"/>
      </p:ext>
    </p:extLst>
  </p:cSld>
  <p:clrMapOvr>
    <a:masterClrMapping/>
  </p:clrMapOvr>
  <p:timing>
    <p:tnLst>
      <p:par>
        <p:cTn id="1" dur="indefinite" restart="never" nodeType="tmRoot"/>
      </p:par>
    </p:tnLst>
  </p:timing>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latinLnBrk="0"/>
            <a:fld id="{779693C2-552A-4D46-93CB-81B8C6565C54}" type="datetime1">
              <a:rPr lang="en-US" smtClean="0">
                <a:solidFill>
                  <a:prstClr val="black"/>
                </a:solidFill>
              </a:rPr>
              <a:pPr latinLnBrk="0"/>
              <a:t>21-Nov-2018</a:t>
            </a:fld>
            <a:endParaRPr lang="en-US"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7" name="Slide Number Placeholder 6"/>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1168955892"/>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latinLnBrk="0"/>
            <a:fld id="{9321BAEB-E64E-304A-812B-76A5E0EF6368}" type="datetime1">
              <a:rPr lang="en-US" smtClean="0">
                <a:solidFill>
                  <a:prstClr val="black"/>
                </a:solidFill>
              </a:rPr>
              <a:pPr latinLnBrk="0"/>
              <a:t>21-Nov-2018</a:t>
            </a:fld>
            <a:endParaRPr lang="en-US"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latinLnBrk="0"/>
            <a:endParaRPr lang="en-US" dirty="0">
              <a:solidFill>
                <a:prstClr val="black"/>
              </a:solidFill>
            </a:endParaRPr>
          </a:p>
        </p:txBody>
      </p:sp>
      <p:sp>
        <p:nvSpPr>
          <p:cNvPr id="7" name="Slide Number Placeholder 6"/>
          <p:cNvSpPr>
            <a:spLocks noGrp="1"/>
          </p:cNvSpPr>
          <p:nvPr>
            <p:ph type="sldNum" sz="quarter" idx="12"/>
          </p:nvPr>
        </p:nvSpPr>
        <p:spPr/>
        <p:txBody>
          <a:bodyPr/>
          <a:lstStyle/>
          <a:p>
            <a:fld id="{BDEBB3E9-AE79-4C1E-AB43-19CAFC38B905}" type="slidenum">
              <a:rPr lang="en-US" smtClean="0"/>
              <a:pPr/>
              <a:t>‹#›</a:t>
            </a:fld>
            <a:endParaRPr lang="en-US" dirty="0"/>
          </a:p>
        </p:txBody>
      </p:sp>
    </p:spTree>
    <p:extLst>
      <p:ext uri="{BB962C8B-B14F-4D97-AF65-F5344CB8AC3E}">
        <p14:creationId xmlns:p14="http://schemas.microsoft.com/office/powerpoint/2010/main" val="52757388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image" Target="../media/image4.png"/><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theme" Target="../theme/theme10.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theme" Target="../theme/theme12.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5" Type="http://schemas.openxmlformats.org/officeDocument/2006/relationships/theme" Target="../theme/theme13.xml"/><Relationship Id="rId4"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4.png"/><Relationship Id="rId5" Type="http://schemas.openxmlformats.org/officeDocument/2006/relationships/slideLayout" Target="../slideLayouts/slideLayout57.xml"/><Relationship Id="rId10" Type="http://schemas.openxmlformats.org/officeDocument/2006/relationships/theme" Target="../theme/theme6.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7.xml"/><Relationship Id="rId7" Type="http://schemas.openxmlformats.org/officeDocument/2006/relationships/image" Target="../media/image25.emf"/><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24.png"/><Relationship Id="rId5" Type="http://schemas.openxmlformats.org/officeDocument/2006/relationships/theme" Target="../theme/theme8.xml"/><Relationship Id="rId10" Type="http://schemas.openxmlformats.org/officeDocument/2006/relationships/image" Target="../media/image27.png"/><Relationship Id="rId4" Type="http://schemas.openxmlformats.org/officeDocument/2006/relationships/slideLayout" Target="../slideLayouts/slideLayout78.xml"/><Relationship Id="rId9" Type="http://schemas.openxmlformats.org/officeDocument/2006/relationships/image" Target="../media/image23.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11.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715" r:id="rId3"/>
    <p:sldLayoutId id="2147483664" r:id="rId4"/>
    <p:sldLayoutId id="2147483713" r:id="rId5"/>
    <p:sldLayoutId id="2147483665" r:id="rId6"/>
    <p:sldLayoutId id="2147483666" r:id="rId7"/>
    <p:sldLayoutId id="2147483885" r:id="rId8"/>
    <p:sldLayoutId id="2147483896" r:id="rId9"/>
    <p:sldLayoutId id="2147483916" r:id="rId10"/>
    <p:sldLayoutId id="2147483919" r:id="rId11"/>
    <p:sldLayoutId id="2147483921" r:id="rId12"/>
    <p:sldLayoutId id="2147483938" r:id="rId13"/>
    <p:sldLayoutId id="2147483956" r:id="rId14"/>
    <p:sldLayoutId id="2147483973" r:id="rId15"/>
  </p:sldLayoutIdLs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Freeform 21"/>
          <p:cNvSpPr/>
          <p:nvPr/>
        </p:nvSpPr>
        <p:spPr>
          <a:xfrm rot="5400000" flipH="1" flipV="1">
            <a:off x="7178704" y="-1558955"/>
            <a:ext cx="414795" cy="3532703"/>
          </a:xfrm>
          <a:custGeom>
            <a:avLst/>
            <a:gdLst>
              <a:gd name="connsiteX0" fmla="*/ 5 w 414794"/>
              <a:gd name="connsiteY0" fmla="*/ 529167 h 7412567"/>
              <a:gd name="connsiteX1" fmla="*/ 414794 w 414794"/>
              <a:gd name="connsiteY1" fmla="*/ 0 h 7412567"/>
              <a:gd name="connsiteX2" fmla="*/ 414794 w 414794"/>
              <a:gd name="connsiteY2" fmla="*/ 529167 h 7412567"/>
              <a:gd name="connsiteX3" fmla="*/ 414791 w 414794"/>
              <a:gd name="connsiteY3" fmla="*/ 529167 h 7412567"/>
              <a:gd name="connsiteX4" fmla="*/ 414791 w 414794"/>
              <a:gd name="connsiteY4" fmla="*/ 529167 h 7412567"/>
              <a:gd name="connsiteX5" fmla="*/ 0 w 414794"/>
              <a:gd name="connsiteY5" fmla="*/ 7412567 h 7412567"/>
              <a:gd name="connsiteX6" fmla="*/ 0 w 414794"/>
              <a:gd name="connsiteY6" fmla="*/ 529167 h 7412567"/>
              <a:gd name="connsiteX7" fmla="*/ 5 w 414794"/>
              <a:gd name="connsiteY7" fmla="*/ 529167 h 7412567"/>
              <a:gd name="connsiteX8" fmla="*/ 4 w 414794"/>
              <a:gd name="connsiteY8" fmla="*/ 529167 h 7412567"/>
              <a:gd name="connsiteX9" fmla="*/ 414791 w 414794"/>
              <a:gd name="connsiteY9" fmla="*/ 529167 h 7412567"/>
              <a:gd name="connsiteX10" fmla="*/ 414791 w 414794"/>
              <a:gd name="connsiteY10" fmla="*/ 7412567 h 7412567"/>
              <a:gd name="connsiteX0" fmla="*/ 5 w 414794"/>
              <a:gd name="connsiteY0" fmla="*/ 529167 h 7412567"/>
              <a:gd name="connsiteX1" fmla="*/ 414794 w 414794"/>
              <a:gd name="connsiteY1" fmla="*/ 0 h 7412567"/>
              <a:gd name="connsiteX2" fmla="*/ 414794 w 414794"/>
              <a:gd name="connsiteY2" fmla="*/ 529167 h 7412567"/>
              <a:gd name="connsiteX3" fmla="*/ 414791 w 414794"/>
              <a:gd name="connsiteY3" fmla="*/ 529167 h 7412567"/>
              <a:gd name="connsiteX4" fmla="*/ 414791 w 414794"/>
              <a:gd name="connsiteY4" fmla="*/ 529167 h 7412567"/>
              <a:gd name="connsiteX5" fmla="*/ 5 w 414794"/>
              <a:gd name="connsiteY5" fmla="*/ 529167 h 7412567"/>
              <a:gd name="connsiteX6" fmla="*/ 0 w 414794"/>
              <a:gd name="connsiteY6" fmla="*/ 7412567 h 7412567"/>
              <a:gd name="connsiteX7" fmla="*/ 0 w 414794"/>
              <a:gd name="connsiteY7" fmla="*/ 529167 h 7412567"/>
              <a:gd name="connsiteX8" fmla="*/ 5 w 414794"/>
              <a:gd name="connsiteY8" fmla="*/ 529167 h 7412567"/>
              <a:gd name="connsiteX9" fmla="*/ 4 w 414794"/>
              <a:gd name="connsiteY9" fmla="*/ 529167 h 7412567"/>
              <a:gd name="connsiteX10" fmla="*/ 414791 w 414794"/>
              <a:gd name="connsiteY10" fmla="*/ 529167 h 7412567"/>
              <a:gd name="connsiteX11" fmla="*/ 414791 w 414794"/>
              <a:gd name="connsiteY11" fmla="*/ 3509436 h 7412567"/>
              <a:gd name="connsiteX12" fmla="*/ 0 w 414794"/>
              <a:gd name="connsiteY12" fmla="*/ 7412567 h 7412567"/>
              <a:gd name="connsiteX0" fmla="*/ 6 w 414795"/>
              <a:gd name="connsiteY0" fmla="*/ 529167 h 3517903"/>
              <a:gd name="connsiteX1" fmla="*/ 414795 w 414795"/>
              <a:gd name="connsiteY1" fmla="*/ 0 h 3517903"/>
              <a:gd name="connsiteX2" fmla="*/ 414795 w 414795"/>
              <a:gd name="connsiteY2" fmla="*/ 529167 h 3517903"/>
              <a:gd name="connsiteX3" fmla="*/ 414792 w 414795"/>
              <a:gd name="connsiteY3" fmla="*/ 529167 h 3517903"/>
              <a:gd name="connsiteX4" fmla="*/ 414792 w 414795"/>
              <a:gd name="connsiteY4" fmla="*/ 529167 h 3517903"/>
              <a:gd name="connsiteX5" fmla="*/ 6 w 414795"/>
              <a:gd name="connsiteY5" fmla="*/ 529167 h 3517903"/>
              <a:gd name="connsiteX6" fmla="*/ 0 w 414795"/>
              <a:gd name="connsiteY6" fmla="*/ 3517903 h 3517903"/>
              <a:gd name="connsiteX7" fmla="*/ 1 w 414795"/>
              <a:gd name="connsiteY7" fmla="*/ 529167 h 3517903"/>
              <a:gd name="connsiteX8" fmla="*/ 6 w 414795"/>
              <a:gd name="connsiteY8" fmla="*/ 529167 h 3517903"/>
              <a:gd name="connsiteX9" fmla="*/ 5 w 414795"/>
              <a:gd name="connsiteY9" fmla="*/ 529167 h 3517903"/>
              <a:gd name="connsiteX10" fmla="*/ 414792 w 414795"/>
              <a:gd name="connsiteY10" fmla="*/ 529167 h 3517903"/>
              <a:gd name="connsiteX11" fmla="*/ 414792 w 414795"/>
              <a:gd name="connsiteY11" fmla="*/ 3509436 h 3517903"/>
              <a:gd name="connsiteX12" fmla="*/ 0 w 414795"/>
              <a:gd name="connsiteY12" fmla="*/ 3517903 h 3517903"/>
              <a:gd name="connsiteX0" fmla="*/ 6 w 414795"/>
              <a:gd name="connsiteY0" fmla="*/ 529167 h 3526341"/>
              <a:gd name="connsiteX1" fmla="*/ 414795 w 414795"/>
              <a:gd name="connsiteY1" fmla="*/ 0 h 3526341"/>
              <a:gd name="connsiteX2" fmla="*/ 414795 w 414795"/>
              <a:gd name="connsiteY2" fmla="*/ 529167 h 3526341"/>
              <a:gd name="connsiteX3" fmla="*/ 414792 w 414795"/>
              <a:gd name="connsiteY3" fmla="*/ 529167 h 3526341"/>
              <a:gd name="connsiteX4" fmla="*/ 414792 w 414795"/>
              <a:gd name="connsiteY4" fmla="*/ 529167 h 3526341"/>
              <a:gd name="connsiteX5" fmla="*/ 6 w 414795"/>
              <a:gd name="connsiteY5" fmla="*/ 529167 h 3526341"/>
              <a:gd name="connsiteX6" fmla="*/ 0 w 414795"/>
              <a:gd name="connsiteY6" fmla="*/ 3517903 h 3526341"/>
              <a:gd name="connsiteX7" fmla="*/ 1 w 414795"/>
              <a:gd name="connsiteY7" fmla="*/ 529167 h 3526341"/>
              <a:gd name="connsiteX8" fmla="*/ 6 w 414795"/>
              <a:gd name="connsiteY8" fmla="*/ 529167 h 3526341"/>
              <a:gd name="connsiteX9" fmla="*/ 5 w 414795"/>
              <a:gd name="connsiteY9" fmla="*/ 529167 h 3526341"/>
              <a:gd name="connsiteX10" fmla="*/ 414792 w 414795"/>
              <a:gd name="connsiteY10" fmla="*/ 529167 h 3526341"/>
              <a:gd name="connsiteX11" fmla="*/ 414794 w 414795"/>
              <a:gd name="connsiteY11" fmla="*/ 3526341 h 3526341"/>
              <a:gd name="connsiteX12" fmla="*/ 0 w 414795"/>
              <a:gd name="connsiteY12" fmla="*/ 3517903 h 35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795" h="3526341">
                <a:moveTo>
                  <a:pt x="6" y="529167"/>
                </a:moveTo>
                <a:lnTo>
                  <a:pt x="414795" y="0"/>
                </a:lnTo>
                <a:lnTo>
                  <a:pt x="414795" y="529167"/>
                </a:lnTo>
                <a:lnTo>
                  <a:pt x="414792" y="529167"/>
                </a:lnTo>
                <a:lnTo>
                  <a:pt x="414792" y="529167"/>
                </a:lnTo>
                <a:lnTo>
                  <a:pt x="6" y="529167"/>
                </a:lnTo>
                <a:close/>
                <a:moveTo>
                  <a:pt x="0" y="3517903"/>
                </a:moveTo>
                <a:cubicBezTo>
                  <a:pt x="0" y="2521658"/>
                  <a:pt x="1" y="1525412"/>
                  <a:pt x="1" y="529167"/>
                </a:cubicBezTo>
                <a:lnTo>
                  <a:pt x="6" y="529167"/>
                </a:lnTo>
                <a:lnTo>
                  <a:pt x="5" y="529167"/>
                </a:lnTo>
                <a:lnTo>
                  <a:pt x="414792" y="529167"/>
                </a:lnTo>
                <a:cubicBezTo>
                  <a:pt x="414793" y="1528225"/>
                  <a:pt x="414793" y="2527283"/>
                  <a:pt x="414794" y="3526341"/>
                </a:cubicBezTo>
                <a:cubicBezTo>
                  <a:pt x="276530" y="3526341"/>
                  <a:pt x="138264" y="3517903"/>
                  <a:pt x="0" y="351790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21" name="Freeform 20"/>
          <p:cNvSpPr/>
          <p:nvPr/>
        </p:nvSpPr>
        <p:spPr>
          <a:xfrm rot="5400000">
            <a:off x="3498886" y="2717222"/>
            <a:ext cx="414794" cy="7412567"/>
          </a:xfrm>
          <a:custGeom>
            <a:avLst/>
            <a:gdLst>
              <a:gd name="connsiteX0" fmla="*/ 5 w 414794"/>
              <a:gd name="connsiteY0" fmla="*/ 529167 h 7412567"/>
              <a:gd name="connsiteX1" fmla="*/ 414794 w 414794"/>
              <a:gd name="connsiteY1" fmla="*/ 0 h 7412567"/>
              <a:gd name="connsiteX2" fmla="*/ 414794 w 414794"/>
              <a:gd name="connsiteY2" fmla="*/ 529167 h 7412567"/>
              <a:gd name="connsiteX3" fmla="*/ 414791 w 414794"/>
              <a:gd name="connsiteY3" fmla="*/ 529167 h 7412567"/>
              <a:gd name="connsiteX4" fmla="*/ 414791 w 414794"/>
              <a:gd name="connsiteY4" fmla="*/ 529167 h 7412567"/>
              <a:gd name="connsiteX5" fmla="*/ 0 w 414794"/>
              <a:gd name="connsiteY5" fmla="*/ 7412567 h 7412567"/>
              <a:gd name="connsiteX6" fmla="*/ 0 w 414794"/>
              <a:gd name="connsiteY6" fmla="*/ 529167 h 7412567"/>
              <a:gd name="connsiteX7" fmla="*/ 5 w 414794"/>
              <a:gd name="connsiteY7" fmla="*/ 529167 h 7412567"/>
              <a:gd name="connsiteX8" fmla="*/ 4 w 414794"/>
              <a:gd name="connsiteY8" fmla="*/ 529167 h 7412567"/>
              <a:gd name="connsiteX9" fmla="*/ 414791 w 414794"/>
              <a:gd name="connsiteY9" fmla="*/ 529167 h 7412567"/>
              <a:gd name="connsiteX10" fmla="*/ 414791 w 414794"/>
              <a:gd name="connsiteY10" fmla="*/ 7412567 h 741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794" h="7412567">
                <a:moveTo>
                  <a:pt x="5" y="529167"/>
                </a:moveTo>
                <a:lnTo>
                  <a:pt x="414794" y="0"/>
                </a:lnTo>
                <a:lnTo>
                  <a:pt x="414794" y="529167"/>
                </a:lnTo>
                <a:lnTo>
                  <a:pt x="414791" y="529167"/>
                </a:lnTo>
                <a:lnTo>
                  <a:pt x="414791" y="529167"/>
                </a:lnTo>
                <a:close/>
                <a:moveTo>
                  <a:pt x="0" y="7412567"/>
                </a:moveTo>
                <a:lnTo>
                  <a:pt x="0" y="529167"/>
                </a:lnTo>
                <a:lnTo>
                  <a:pt x="5" y="529167"/>
                </a:lnTo>
                <a:lnTo>
                  <a:pt x="4" y="529167"/>
                </a:lnTo>
                <a:lnTo>
                  <a:pt x="414791" y="529167"/>
                </a:lnTo>
                <a:lnTo>
                  <a:pt x="414791" y="74125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pic>
        <p:nvPicPr>
          <p:cNvPr id="20" name="Picture 19"/>
          <p:cNvPicPr>
            <a:picLocks noChangeAspect="1"/>
          </p:cNvPicPr>
          <p:nvPr/>
        </p:nvPicPr>
        <p:blipFill rotWithShape="1">
          <a:blip r:embed="rId24" cstate="print">
            <a:extLst>
              <a:ext uri="{28A0092B-C50C-407E-A947-70E740481C1C}">
                <a14:useLocalDpi xmlns:a14="http://schemas.microsoft.com/office/drawing/2010/main" val="0"/>
              </a:ext>
            </a:extLst>
          </a:blip>
          <a:srcRect b="17579"/>
          <a:stretch/>
        </p:blipFill>
        <p:spPr>
          <a:xfrm>
            <a:off x="7397754" y="6228377"/>
            <a:ext cx="1534111" cy="390256"/>
          </a:xfrm>
          <a:prstGeom prst="rect">
            <a:avLst/>
          </a:prstGeom>
        </p:spPr>
      </p:pic>
      <p:sp>
        <p:nvSpPr>
          <p:cNvPr id="2" name="Title Placeholder 1"/>
          <p:cNvSpPr>
            <a:spLocks noGrp="1"/>
          </p:cNvSpPr>
          <p:nvPr>
            <p:ph type="title"/>
          </p:nvPr>
        </p:nvSpPr>
        <p:spPr>
          <a:xfrm>
            <a:off x="256717" y="64860"/>
            <a:ext cx="8596996" cy="883103"/>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6716" y="1356273"/>
            <a:ext cx="8596997" cy="4594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78632" y="6530969"/>
            <a:ext cx="513434" cy="365125"/>
          </a:xfrm>
          <a:prstGeom prst="rect">
            <a:avLst/>
          </a:prstGeom>
        </p:spPr>
        <p:txBody>
          <a:bodyPr vert="horz" lIns="91440" tIns="45720" rIns="91440" bIns="45720" rtlCol="0" anchor="ctr"/>
          <a:lstStyle>
            <a:lvl1pPr algn="ctr">
              <a:defRPr sz="1000">
                <a:solidFill>
                  <a:srgbClr val="C0C0C0"/>
                </a:solidFill>
              </a:defRPr>
            </a:lvl1pPr>
          </a:lstStyle>
          <a:p>
            <a:pPr latinLnBrk="0"/>
            <a:fld id="{BDEBB3E9-AE79-4C1E-AB43-19CAFC38B905}" type="slidenum">
              <a:rPr lang="en-US" smtClean="0"/>
              <a:pPr latinLnBrk="0"/>
              <a:t>‹#›</a:t>
            </a:fld>
            <a:endParaRPr lang="en-US" dirty="0"/>
          </a:p>
        </p:txBody>
      </p:sp>
    </p:spTree>
    <p:extLst>
      <p:ext uri="{BB962C8B-B14F-4D97-AF65-F5344CB8AC3E}">
        <p14:creationId xmlns:p14="http://schemas.microsoft.com/office/powerpoint/2010/main" val="576934129"/>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 id="2147483995" r:id="rId21"/>
    <p:sldLayoutId id="2147483996" r:id="rId2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8"/>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86435333"/>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20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8"/>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90428793"/>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20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4B4B4B"/>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CA" noProof="0" dirty="0" smtClean="0">
                <a:effectLst/>
              </a:rPr>
              <a:t>Click to edit Master title style</a:t>
            </a:r>
            <a:endParaRPr lang="en-CA" altLang="ko-KR" noProof="0" dirty="0"/>
          </a:p>
        </p:txBody>
      </p:sp>
      <p:sp>
        <p:nvSpPr>
          <p:cNvPr id="3" name="텍스트 개체 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CA" noProof="0" dirty="0" smtClean="0">
                <a:effectLst/>
              </a:rPr>
              <a:t>Click to edit Master text styles</a:t>
            </a:r>
            <a:endParaRPr lang="en-CA" altLang="ko-KR" noProof="0" dirty="0" smtClean="0"/>
          </a:p>
          <a:p>
            <a:pPr lvl="1"/>
            <a:r>
              <a:rPr lang="en-CA" noProof="0" dirty="0" smtClean="0">
                <a:effectLst/>
              </a:rPr>
              <a:t>Second level</a:t>
            </a:r>
            <a:endParaRPr lang="en-CA" altLang="ko-KR" noProof="0" dirty="0" smtClean="0"/>
          </a:p>
          <a:p>
            <a:pPr lvl="2"/>
            <a:r>
              <a:rPr lang="en-CA" altLang="ko-KR" noProof="0" dirty="0" smtClean="0"/>
              <a:t>Third level</a:t>
            </a:r>
          </a:p>
          <a:p>
            <a:pPr lvl="3"/>
            <a:r>
              <a:rPr lang="en-CA" altLang="ko-KR" noProof="0" dirty="0" smtClean="0"/>
              <a:t>Fourth level</a:t>
            </a:r>
          </a:p>
          <a:p>
            <a:pPr lvl="4"/>
            <a:r>
              <a:rPr lang="en-CA" altLang="ko-KR" noProof="0" dirty="0" smtClean="0"/>
              <a:t>Fifth level</a:t>
            </a:r>
            <a:endParaRPr lang="en-CA" altLang="ko-KR" noProof="0" dirty="0"/>
          </a:p>
        </p:txBody>
      </p:sp>
    </p:spTree>
    <p:extLst>
      <p:ext uri="{BB962C8B-B14F-4D97-AF65-F5344CB8AC3E}">
        <p14:creationId xmlns:p14="http://schemas.microsoft.com/office/powerpoint/2010/main" val="3046645599"/>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baseline="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192089"/>
            <a:ext cx="8388350" cy="9525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title style</a:t>
            </a:r>
          </a:p>
        </p:txBody>
      </p:sp>
      <p:sp>
        <p:nvSpPr>
          <p:cNvPr id="2605059" name="Rectangle 3"/>
          <p:cNvSpPr>
            <a:spLocks noGrp="1" noChangeArrowheads="1"/>
          </p:cNvSpPr>
          <p:nvPr>
            <p:ph type="body" idx="1"/>
          </p:nvPr>
        </p:nvSpPr>
        <p:spPr bwMode="auto">
          <a:xfrm>
            <a:off x="755650" y="1138237"/>
            <a:ext cx="8388350" cy="54721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05060" name="Text Box 4"/>
          <p:cNvSpPr txBox="1">
            <a:spLocks noChangeArrowheads="1"/>
          </p:cNvSpPr>
          <p:nvPr/>
        </p:nvSpPr>
        <p:spPr bwMode="auto">
          <a:xfrm>
            <a:off x="-36512" y="1"/>
            <a:ext cx="863601" cy="707886"/>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02B13E6A-B16D-4A1C-96BC-83756183BED8}" type="slidenum">
              <a:rPr lang="en-GB" sz="40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a:t>
            </a:fld>
            <a:endParaRPr lang="en-GB" sz="2400">
              <a:solidFill>
                <a:srgbClr val="FFFFFF"/>
              </a:solidFill>
              <a:latin typeface="Times New Roman" pitchFamily="18" charset="0"/>
              <a:cs typeface="Arial" pitchFamily="34" charset="0"/>
            </a:endParaRPr>
          </a:p>
        </p:txBody>
      </p:sp>
      <p:sp>
        <p:nvSpPr>
          <p:cNvPr id="2605065" name="Rectangle 9"/>
          <p:cNvSpPr>
            <a:spLocks noChangeArrowheads="1"/>
          </p:cNvSpPr>
          <p:nvPr/>
        </p:nvSpPr>
        <p:spPr bwMode="auto">
          <a:xfrm>
            <a:off x="0" y="0"/>
            <a:ext cx="719138" cy="6858000"/>
          </a:xfrm>
          <a:prstGeom prst="rect">
            <a:avLst/>
          </a:prstGeom>
          <a:solidFill>
            <a:srgbClr val="000000"/>
          </a:solidFill>
          <a:ln w="12700">
            <a:noFill/>
            <a:miter lim="800000"/>
            <a:headEnd/>
            <a:tailEnd/>
          </a:ln>
          <a:effectLst/>
        </p:spPr>
        <p:txBody>
          <a:bodyPr wrap="none" anchor="ctr"/>
          <a:lstStyle/>
          <a:p>
            <a:pPr eaLnBrk="0" fontAlgn="base" latinLnBrk="0" hangingPunct="0">
              <a:spcBef>
                <a:spcPct val="0"/>
              </a:spcBef>
              <a:spcAft>
                <a:spcPct val="0"/>
              </a:spcAft>
              <a:defRPr/>
            </a:pPr>
            <a:endParaRPr lang="en-GB">
              <a:solidFill>
                <a:srgbClr val="FFFFFF"/>
              </a:solidFill>
              <a:cs typeface="Arial" pitchFamily="34" charset="0"/>
            </a:endParaRPr>
          </a:p>
        </p:txBody>
      </p:sp>
      <p:sp>
        <p:nvSpPr>
          <p:cNvPr id="2605066" name="Text Box 10"/>
          <p:cNvSpPr txBox="1">
            <a:spLocks noChangeArrowheads="1"/>
          </p:cNvSpPr>
          <p:nvPr/>
        </p:nvSpPr>
        <p:spPr bwMode="auto">
          <a:xfrm>
            <a:off x="0" y="215901"/>
            <a:ext cx="781050" cy="461665"/>
          </a:xfrm>
          <a:prstGeom prst="rect">
            <a:avLst/>
          </a:prstGeom>
          <a:noFill/>
          <a:ln w="12700">
            <a:noFill/>
            <a:miter lim="800000"/>
            <a:headEnd/>
            <a:tailEnd/>
          </a:ln>
          <a:effectLst/>
        </p:spPr>
        <p:txBody>
          <a:bodyPr>
            <a:spAutoFit/>
          </a:bodyPr>
          <a:lstStyle/>
          <a:p>
            <a:pPr algn="ctr" eaLnBrk="0" fontAlgn="base" latinLnBrk="0" hangingPunct="0">
              <a:spcBef>
                <a:spcPct val="50000"/>
              </a:spcBef>
              <a:spcAft>
                <a:spcPct val="0"/>
              </a:spcAft>
              <a:defRPr/>
            </a:pPr>
            <a:fld id="{2DEB6275-F7CE-4134-A5D1-F7BC5DABF3F4}" type="slidenum">
              <a:rPr lang="en-GB" sz="2400">
                <a:solidFill>
                  <a:srgbClr val="00005E"/>
                </a:solidFill>
                <a:effectDag name="">
                  <a:cont type="tree" name="">
                    <a:effect ref="fillLine"/>
                    <a:outerShdw dist="38100" dir="13500000" algn="br">
                      <a:srgbClr val="2F2F8D"/>
                    </a:outerShdw>
                  </a:cont>
                  <a:cont type="tree" name="">
                    <a:effect ref="fillLine"/>
                    <a:outerShdw dist="38100" dir="2700000" algn="tl">
                      <a:srgbClr val="000038"/>
                    </a:outerShdw>
                  </a:cont>
                  <a:effect ref="fillLine"/>
                </a:effectDag>
                <a:latin typeface="Times New Roman" pitchFamily="18" charset="0"/>
                <a:cs typeface="Arial" pitchFamily="34" charset="0"/>
              </a:rPr>
              <a:pPr algn="ctr" eaLnBrk="0" fontAlgn="base" latinLnBrk="0" hangingPunct="0">
                <a:spcBef>
                  <a:spcPct val="50000"/>
                </a:spcBef>
                <a:spcAft>
                  <a:spcPct val="0"/>
                </a:spcAft>
                <a:defRPr/>
              </a:pPr>
              <a:t>‹#›</a:t>
            </a:fld>
            <a:endParaRPr lang="en-GB" sz="2400">
              <a:solidFill>
                <a:srgbClr val="FFFFFF"/>
              </a:solidFill>
              <a:latin typeface="Times New Roman" pitchFamily="18" charset="0"/>
              <a:cs typeface="Arial" pitchFamily="34" charset="0"/>
            </a:endParaRPr>
          </a:p>
        </p:txBody>
      </p:sp>
      <p:sp>
        <p:nvSpPr>
          <p:cNvPr id="14" name="TextBox 13"/>
          <p:cNvSpPr txBox="1"/>
          <p:nvPr/>
        </p:nvSpPr>
        <p:spPr>
          <a:xfrm rot="16200000">
            <a:off x="-2851794" y="3175796"/>
            <a:ext cx="6381455" cy="461665"/>
          </a:xfrm>
          <a:prstGeom prst="rect">
            <a:avLst/>
          </a:prstGeom>
          <a:noFill/>
        </p:spPr>
        <p:txBody>
          <a:bodyPr wrap="square">
            <a:spAutoFit/>
          </a:bodyPr>
          <a:lstStyle/>
          <a:p>
            <a:pPr algn="ctr" latinLnBrk="0">
              <a:tabLst>
                <a:tab pos="2060575" algn="l"/>
              </a:tabLst>
              <a:defRPr/>
            </a:pPr>
            <a:r>
              <a:rPr lang="en-GB" sz="2400" dirty="0" smtClean="0">
                <a:solidFill>
                  <a:srgbClr val="DA6CB5"/>
                </a:solidFill>
                <a:latin typeface="Arial" pitchFamily="34" charset="0"/>
                <a:cs typeface="Arial" pitchFamily="34" charset="0"/>
              </a:rPr>
              <a:t>Lessons from high performers</a:t>
            </a:r>
            <a:endParaRPr lang="en-GB" sz="1100" dirty="0">
              <a:solidFill>
                <a:srgbClr val="DA6CB5"/>
              </a:solidFill>
              <a:latin typeface="Arial" pitchFamily="34" charset="0"/>
              <a:cs typeface="Arial" pitchFamily="34" charset="0"/>
            </a:endParaRPr>
          </a:p>
        </p:txBody>
      </p:sp>
    </p:spTree>
    <p:extLst>
      <p:ext uri="{BB962C8B-B14F-4D97-AF65-F5344CB8AC3E}">
        <p14:creationId xmlns:p14="http://schemas.microsoft.com/office/powerpoint/2010/main" val="229377645"/>
      </p:ext>
    </p:extLst>
  </p:cSld>
  <p:clrMap bg1="lt1" tx1="dk1" bg2="lt2" tx2="dk2" accent1="accent1" accent2="accent2" accent3="accent3" accent4="accent4" accent5="accent5" accent6="accent6" hlink="hlink" folHlink="folHlink"/>
  <p:sldLayoutIdLst>
    <p:sldLayoutId id="2147483724" r:id="rId1"/>
    <p:sldLayoutId id="2147483727" r:id="rId2"/>
    <p:sldLayoutId id="2147483728" r:id="rId3"/>
    <p:sldLayoutId id="2147483732" r:id="rId4"/>
    <p:sldLayoutId id="2147483733" r:id="rId5"/>
  </p:sldLayoutIdLst>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605059">
                                            <p:txEl>
                                              <p:pRg st="0" end="0"/>
                                            </p:txEl>
                                          </p:spTgt>
                                        </p:tgtEl>
                                        <p:attrNameLst>
                                          <p:attrName>style.visibility</p:attrName>
                                        </p:attrNameLst>
                                      </p:cBhvr>
                                      <p:to>
                                        <p:strVal val="visible"/>
                                      </p:to>
                                    </p:set>
                                    <p:anim calcmode="lin" valueType="num">
                                      <p:cBhvr>
                                        <p:cTn id="7" dur="500" fill="hold"/>
                                        <p:tgtEl>
                                          <p:spTgt spid="260505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60505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605059">
                                            <p:txEl>
                                              <p:pRg st="1" end="1"/>
                                            </p:txEl>
                                          </p:spTgt>
                                        </p:tgtEl>
                                        <p:attrNameLst>
                                          <p:attrName>style.visibility</p:attrName>
                                        </p:attrNameLst>
                                      </p:cBhvr>
                                      <p:to>
                                        <p:strVal val="visible"/>
                                      </p:to>
                                    </p:set>
                                    <p:anim calcmode="lin" valueType="num">
                                      <p:cBhvr>
                                        <p:cTn id="13" dur="500" fill="hold"/>
                                        <p:tgtEl>
                                          <p:spTgt spid="260505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605059">
                                            <p:txEl>
                                              <p:pRg st="1" end="1"/>
                                            </p:txEl>
                                          </p:spTgt>
                                        </p:tgtEl>
                                        <p:attrNameLst>
                                          <p:attrName>ppt_h</p:attrName>
                                        </p:attrNameLst>
                                      </p:cBhvr>
                                      <p:tavLst>
                                        <p:tav tm="0">
                                          <p:val>
                                            <p:strVal val="2/3*#ppt_h"/>
                                          </p:val>
                                        </p:tav>
                                        <p:tav tm="100000">
                                          <p:val>
                                            <p:strVal val="#ppt_h"/>
                                          </p:val>
                                        </p:tav>
                                      </p:tavLst>
                                    </p:anim>
                                  </p:childTnLst>
                                </p:cTn>
                              </p:par>
                              <p:par>
                                <p:cTn id="15" presetID="23" presetClass="entr" presetSubtype="272" fill="hold" grpId="0" nodeType="withEffect">
                                  <p:stCondLst>
                                    <p:cond delay="0"/>
                                  </p:stCondLst>
                                  <p:childTnLst>
                                    <p:set>
                                      <p:cBhvr>
                                        <p:cTn id="16" dur="1" fill="hold">
                                          <p:stCondLst>
                                            <p:cond delay="0"/>
                                          </p:stCondLst>
                                        </p:cTn>
                                        <p:tgtEl>
                                          <p:spTgt spid="2605059">
                                            <p:txEl>
                                              <p:pRg st="2" end="2"/>
                                            </p:txEl>
                                          </p:spTgt>
                                        </p:tgtEl>
                                        <p:attrNameLst>
                                          <p:attrName>style.visibility</p:attrName>
                                        </p:attrNameLst>
                                      </p:cBhvr>
                                      <p:to>
                                        <p:strVal val="visible"/>
                                      </p:to>
                                    </p:set>
                                    <p:anim calcmode="lin" valueType="num">
                                      <p:cBhvr>
                                        <p:cTn id="17" dur="500" fill="hold"/>
                                        <p:tgtEl>
                                          <p:spTgt spid="2605059">
                                            <p:txEl>
                                              <p:pRg st="2" end="2"/>
                                            </p:txEl>
                                          </p:spTgt>
                                        </p:tgtEl>
                                        <p:attrNameLst>
                                          <p:attrName>ppt_w</p:attrName>
                                        </p:attrNameLst>
                                      </p:cBhvr>
                                      <p:tavLst>
                                        <p:tav tm="0">
                                          <p:val>
                                            <p:strVal val="2/3*#ppt_w"/>
                                          </p:val>
                                        </p:tav>
                                        <p:tav tm="100000">
                                          <p:val>
                                            <p:strVal val="#ppt_w"/>
                                          </p:val>
                                        </p:tav>
                                      </p:tavLst>
                                    </p:anim>
                                    <p:anim calcmode="lin" valueType="num">
                                      <p:cBhvr>
                                        <p:cTn id="18" dur="500" fill="hold"/>
                                        <p:tgtEl>
                                          <p:spTgt spid="2605059">
                                            <p:txEl>
                                              <p:pRg st="2" end="2"/>
                                            </p:txEl>
                                          </p:spTgt>
                                        </p:tgtEl>
                                        <p:attrNameLst>
                                          <p:attrName>ppt_h</p:attrName>
                                        </p:attrNameLst>
                                      </p:cBhvr>
                                      <p:tavLst>
                                        <p:tav tm="0">
                                          <p:val>
                                            <p:strVal val="2/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2605059">
                                            <p:txEl>
                                              <p:pRg st="3" end="3"/>
                                            </p:txEl>
                                          </p:spTgt>
                                        </p:tgtEl>
                                        <p:attrNameLst>
                                          <p:attrName>style.visibility</p:attrName>
                                        </p:attrNameLst>
                                      </p:cBhvr>
                                      <p:to>
                                        <p:strVal val="visible"/>
                                      </p:to>
                                    </p:set>
                                    <p:anim calcmode="lin" valueType="num">
                                      <p:cBhvr>
                                        <p:cTn id="21" dur="500" fill="hold"/>
                                        <p:tgtEl>
                                          <p:spTgt spid="2605059">
                                            <p:txEl>
                                              <p:pRg st="3" end="3"/>
                                            </p:txEl>
                                          </p:spTgt>
                                        </p:tgtEl>
                                        <p:attrNameLst>
                                          <p:attrName>ppt_w</p:attrName>
                                        </p:attrNameLst>
                                      </p:cBhvr>
                                      <p:tavLst>
                                        <p:tav tm="0">
                                          <p:val>
                                            <p:strVal val="2/3*#ppt_w"/>
                                          </p:val>
                                        </p:tav>
                                        <p:tav tm="100000">
                                          <p:val>
                                            <p:strVal val="#ppt_w"/>
                                          </p:val>
                                        </p:tav>
                                      </p:tavLst>
                                    </p:anim>
                                    <p:anim calcmode="lin" valueType="num">
                                      <p:cBhvr>
                                        <p:cTn id="22" dur="500" fill="hold"/>
                                        <p:tgtEl>
                                          <p:spTgt spid="2605059">
                                            <p:txEl>
                                              <p:pRg st="3" end="3"/>
                                            </p:txEl>
                                          </p:spTgt>
                                        </p:tgtEl>
                                        <p:attrNameLst>
                                          <p:attrName>ppt_h</p:attrName>
                                        </p:attrNameLst>
                                      </p:cBhvr>
                                      <p:tavLst>
                                        <p:tav tm="0">
                                          <p:val>
                                            <p:strVal val="2/3*#ppt_h"/>
                                          </p:val>
                                        </p:tav>
                                        <p:tav tm="100000">
                                          <p:val>
                                            <p:strVal val="#ppt_h"/>
                                          </p:val>
                                        </p:tav>
                                      </p:tavLst>
                                    </p:anim>
                                  </p:childTnLst>
                                </p:cTn>
                              </p:par>
                              <p:par>
                                <p:cTn id="23" presetID="23" presetClass="entr" presetSubtype="272" fill="hold" grpId="0" nodeType="withEffect">
                                  <p:stCondLst>
                                    <p:cond delay="0"/>
                                  </p:stCondLst>
                                  <p:childTnLst>
                                    <p:set>
                                      <p:cBhvr>
                                        <p:cTn id="24" dur="1" fill="hold">
                                          <p:stCondLst>
                                            <p:cond delay="0"/>
                                          </p:stCondLst>
                                        </p:cTn>
                                        <p:tgtEl>
                                          <p:spTgt spid="2605059">
                                            <p:txEl>
                                              <p:pRg st="4" end="4"/>
                                            </p:txEl>
                                          </p:spTgt>
                                        </p:tgtEl>
                                        <p:attrNameLst>
                                          <p:attrName>style.visibility</p:attrName>
                                        </p:attrNameLst>
                                      </p:cBhvr>
                                      <p:to>
                                        <p:strVal val="visible"/>
                                      </p:to>
                                    </p:set>
                                    <p:anim calcmode="lin" valueType="num">
                                      <p:cBhvr>
                                        <p:cTn id="25" dur="500" fill="hold"/>
                                        <p:tgtEl>
                                          <p:spTgt spid="2605059">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2605059">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5059" grpId="0" build="p" bldLvl="2">
        <p:tmplLst>
          <p:tmpl lvl="1">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2">
            <p:tnLst>
              <p:par>
                <p:cTn presetID="23" presetClass="entr" presetSubtype="272" fill="hold" nodeType="click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3">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4">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 lvl="5">
            <p:tnLst>
              <p:par>
                <p:cTn presetID="23" presetClass="entr" presetSubtype="272" fill="hold" nodeType="withEffect">
                  <p:stCondLst>
                    <p:cond delay="0"/>
                  </p:stCondLst>
                  <p:childTnLst>
                    <p:set>
                      <p:cBhvr>
                        <p:cTn dur="1" fill="hold">
                          <p:stCondLst>
                            <p:cond delay="0"/>
                          </p:stCondLst>
                        </p:cTn>
                        <p:tgtEl>
                          <p:spTgt spid="2605059"/>
                        </p:tgtEl>
                        <p:attrNameLst>
                          <p:attrName>style.visibility</p:attrName>
                        </p:attrNameLst>
                      </p:cBhvr>
                      <p:to>
                        <p:strVal val="visible"/>
                      </p:to>
                    </p:set>
                    <p:anim calcmode="lin" valueType="num">
                      <p:cBhvr>
                        <p:cTn dur="500" fill="hold"/>
                        <p:tgtEl>
                          <p:spTgt spid="2605059"/>
                        </p:tgtEl>
                        <p:attrNameLst>
                          <p:attrName>ppt_w</p:attrName>
                        </p:attrNameLst>
                      </p:cBhvr>
                      <p:tavLst>
                        <p:tav tm="0">
                          <p:val>
                            <p:strVal val="2/3*#ppt_w"/>
                          </p:val>
                        </p:tav>
                        <p:tav tm="100000">
                          <p:val>
                            <p:strVal val="#ppt_w"/>
                          </p:val>
                        </p:tav>
                      </p:tavLst>
                    </p:anim>
                    <p:anim calcmode="lin" valueType="num">
                      <p:cBhvr>
                        <p:cTn dur="500" fill="hold"/>
                        <p:tgtEl>
                          <p:spTgt spid="2605059"/>
                        </p:tgtEl>
                        <p:attrNameLst>
                          <p:attrName>ppt_h</p:attrName>
                        </p:attrNameLst>
                      </p:cBhvr>
                      <p:tavLst>
                        <p:tav tm="0">
                          <p:val>
                            <p:strVal val="2/3*#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a:solidFill>
            <a:srgbClr val="FF9966"/>
          </a:solidFill>
          <a:latin typeface="Calibri" panose="020F0502020204030204" pitchFamily="34" charset="0"/>
          <a:ea typeface="+mj-ea"/>
          <a:cs typeface="+mj-cs"/>
        </a:defRPr>
      </a:lvl1pPr>
      <a:lvl2pPr algn="ctr" rtl="0" eaLnBrk="0" fontAlgn="base" hangingPunct="0">
        <a:spcBef>
          <a:spcPct val="0"/>
        </a:spcBef>
        <a:spcAft>
          <a:spcPct val="0"/>
        </a:spcAft>
        <a:defRPr sz="3600">
          <a:solidFill>
            <a:srgbClr val="FF9966"/>
          </a:solidFill>
          <a:latin typeface="Comic Sans MS" pitchFamily="66" charset="0"/>
        </a:defRPr>
      </a:lvl2pPr>
      <a:lvl3pPr algn="ctr" rtl="0" eaLnBrk="0" fontAlgn="base" hangingPunct="0">
        <a:spcBef>
          <a:spcPct val="0"/>
        </a:spcBef>
        <a:spcAft>
          <a:spcPct val="0"/>
        </a:spcAft>
        <a:defRPr sz="3600">
          <a:solidFill>
            <a:srgbClr val="FF9966"/>
          </a:solidFill>
          <a:latin typeface="Comic Sans MS" pitchFamily="66" charset="0"/>
        </a:defRPr>
      </a:lvl3pPr>
      <a:lvl4pPr algn="ctr" rtl="0" eaLnBrk="0" fontAlgn="base" hangingPunct="0">
        <a:spcBef>
          <a:spcPct val="0"/>
        </a:spcBef>
        <a:spcAft>
          <a:spcPct val="0"/>
        </a:spcAft>
        <a:defRPr sz="3600">
          <a:solidFill>
            <a:srgbClr val="FF9966"/>
          </a:solidFill>
          <a:latin typeface="Comic Sans MS" pitchFamily="66" charset="0"/>
        </a:defRPr>
      </a:lvl4pPr>
      <a:lvl5pPr algn="ctr" rtl="0" eaLnBrk="0" fontAlgn="base" hangingPunct="0">
        <a:spcBef>
          <a:spcPct val="0"/>
        </a:spcBef>
        <a:spcAft>
          <a:spcPct val="0"/>
        </a:spcAft>
        <a:defRPr sz="3600">
          <a:solidFill>
            <a:srgbClr val="FF9966"/>
          </a:solidFill>
          <a:latin typeface="Comic Sans MS" pitchFamily="66" charset="0"/>
        </a:defRPr>
      </a:lvl5pPr>
      <a:lvl6pPr marL="457200" algn="ctr" rtl="0" eaLnBrk="0" fontAlgn="base" hangingPunct="0">
        <a:spcBef>
          <a:spcPct val="0"/>
        </a:spcBef>
        <a:spcAft>
          <a:spcPct val="0"/>
        </a:spcAft>
        <a:defRPr sz="4000">
          <a:solidFill>
            <a:srgbClr val="FF9966"/>
          </a:solidFill>
          <a:latin typeface="Comic Sans MS" pitchFamily="66" charset="0"/>
        </a:defRPr>
      </a:lvl6pPr>
      <a:lvl7pPr marL="914400" algn="ctr" rtl="0" eaLnBrk="0" fontAlgn="base" hangingPunct="0">
        <a:spcBef>
          <a:spcPct val="0"/>
        </a:spcBef>
        <a:spcAft>
          <a:spcPct val="0"/>
        </a:spcAft>
        <a:defRPr sz="4000">
          <a:solidFill>
            <a:srgbClr val="FF9966"/>
          </a:solidFill>
          <a:latin typeface="Comic Sans MS" pitchFamily="66" charset="0"/>
        </a:defRPr>
      </a:lvl7pPr>
      <a:lvl8pPr marL="1371600" algn="ctr" rtl="0" eaLnBrk="0" fontAlgn="base" hangingPunct="0">
        <a:spcBef>
          <a:spcPct val="0"/>
        </a:spcBef>
        <a:spcAft>
          <a:spcPct val="0"/>
        </a:spcAft>
        <a:defRPr sz="4000">
          <a:solidFill>
            <a:srgbClr val="FF9966"/>
          </a:solidFill>
          <a:latin typeface="Comic Sans MS" pitchFamily="66" charset="0"/>
        </a:defRPr>
      </a:lvl8pPr>
      <a:lvl9pPr marL="1828800" algn="ctr" rtl="0" eaLnBrk="0" fontAlgn="base" hangingPunct="0">
        <a:spcBef>
          <a:spcPct val="0"/>
        </a:spcBef>
        <a:spcAft>
          <a:spcPct val="0"/>
        </a:spcAft>
        <a:defRPr sz="4000">
          <a:solidFill>
            <a:srgbClr val="FF9966"/>
          </a:solidFill>
          <a:latin typeface="Comic Sans MS" pitchFamily="66" charset="0"/>
        </a:defRPr>
      </a:lvl9pPr>
    </p:titleStyle>
    <p:body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Calibri" panose="020F0502020204030204" pitchFamily="34" charset="0"/>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Calibri" panose="020F0502020204030204" pitchFamily="34" charset="0"/>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Calibri" panose="020F0502020204030204" pitchFamily="34" charset="0"/>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Calibri" panose="020F0502020204030204" pitchFamily="34" charset="0"/>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131E"/>
            </a:gs>
            <a:gs pos="50000">
              <a:srgbClr val="00456C"/>
            </a:gs>
            <a:gs pos="100000">
              <a:srgbClr val="00131E"/>
            </a:gs>
          </a:gsLst>
          <a:lin ang="5400000" scaled="1"/>
          <a:tileRect/>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GB" dirty="0" smtClean="0">
                <a:effectLst/>
              </a:rPr>
              <a:t>Click to edit Master title style</a:t>
            </a:r>
            <a:endParaRPr lang="ko-KR" altLang="en-US" dirty="0"/>
          </a:p>
        </p:txBody>
      </p:sp>
      <p:sp>
        <p:nvSpPr>
          <p:cNvPr id="3" name="텍스트 개체 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dirty="0" smtClean="0">
                <a:effectLst/>
              </a:rPr>
              <a:t>Click to edit Master text styles</a:t>
            </a:r>
            <a:endParaRPr lang="ko-KR" altLang="en-US" dirty="0" smtClean="0"/>
          </a:p>
          <a:p>
            <a:pPr lvl="1"/>
            <a:r>
              <a:rPr lang="en-GB" dirty="0" smtClean="0">
                <a:effectLst/>
              </a:rPr>
              <a:t>Second level</a:t>
            </a:r>
            <a:endParaRPr lang="ko-KR" altLang="en-US" dirty="0" smtClean="0"/>
          </a:p>
          <a:p>
            <a:pPr lvl="2"/>
            <a:r>
              <a:rPr lang="en-GB" altLang="ko-KR" dirty="0" smtClean="0"/>
              <a:t>Third level</a:t>
            </a:r>
            <a:endParaRPr lang="ko-KR" altLang="en-US" dirty="0" smtClean="0"/>
          </a:p>
          <a:p>
            <a:pPr lvl="3"/>
            <a:r>
              <a:rPr lang="en-GB" altLang="ko-KR" dirty="0" smtClean="0"/>
              <a:t>Fourth level</a:t>
            </a:r>
            <a:endParaRPr lang="ko-KR" altLang="en-US" dirty="0" smtClean="0"/>
          </a:p>
          <a:p>
            <a:pPr lvl="4"/>
            <a:r>
              <a:rPr lang="en-GB" altLang="ko-KR" dirty="0" smtClean="0"/>
              <a:t>Fifth level</a:t>
            </a:r>
            <a:endParaRPr lang="ko-KR" altLang="en-US" dirty="0"/>
          </a:p>
        </p:txBody>
      </p:sp>
    </p:spTree>
    <p:extLst>
      <p:ext uri="{BB962C8B-B14F-4D97-AF65-F5344CB8AC3E}">
        <p14:creationId xmlns:p14="http://schemas.microsoft.com/office/powerpoint/2010/main" val="83697748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baseline="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12" cstate="print"/>
          <a:srcRect/>
          <a:stretch>
            <a:fillRect/>
          </a:stretch>
        </p:blipFill>
        <p:spPr bwMode="auto">
          <a:xfrm>
            <a:off x="431540" y="233646"/>
            <a:ext cx="540594" cy="990111"/>
          </a:xfrm>
          <a:prstGeom prst="rect">
            <a:avLst/>
          </a:prstGeom>
          <a:noFill/>
          <a:ln w="9525">
            <a:noFill/>
            <a:miter lim="800000"/>
            <a:headEnd/>
            <a:tailEnd/>
          </a:ln>
        </p:spPr>
      </p:pic>
      <p:pic>
        <p:nvPicPr>
          <p:cNvPr id="9" name="Imag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93602" y="5328186"/>
            <a:ext cx="950407" cy="1529631"/>
          </a:xfrm>
          <a:prstGeom prst="rect">
            <a:avLst/>
          </a:prstGeom>
        </p:spPr>
      </p:pic>
      <p:sp>
        <p:nvSpPr>
          <p:cNvPr id="7" name="Rectangle 6"/>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sp>
        <p:nvSpPr>
          <p:cNvPr id="2"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smtClean="0"/>
              <a:t>Click to </a:t>
            </a:r>
            <a:r>
              <a:rPr lang="fr-FR" dirty="0" err="1" smtClean="0"/>
              <a:t>edit</a:t>
            </a:r>
            <a:r>
              <a:rPr lang="fr-FR" dirty="0" smtClean="0"/>
              <a:t> </a:t>
            </a:r>
            <a:r>
              <a:rPr lang="fr-FR" dirty="0" err="1" smtClean="0"/>
              <a:t>Slide</a:t>
            </a:r>
            <a:r>
              <a:rPr lang="fr-FR" dirty="0" smtClean="0"/>
              <a:t> </a:t>
            </a:r>
            <a:r>
              <a:rPr lang="fr-FR" dirty="0" err="1" smtClean="0"/>
              <a:t>title</a:t>
            </a:r>
            <a:r>
              <a:rPr lang="fr-FR" dirty="0" smtClean="0"/>
              <a:t/>
            </a:r>
            <a:br>
              <a:rPr lang="fr-FR" dirty="0" smtClean="0"/>
            </a:br>
            <a:r>
              <a:rPr lang="fr-FR" dirty="0" err="1" smtClean="0"/>
              <a:t>Slide</a:t>
            </a:r>
            <a:r>
              <a:rPr lang="fr-FR" dirty="0" smtClean="0"/>
              <a:t> </a:t>
            </a:r>
            <a:r>
              <a:rPr lang="fr-FR" dirty="0" err="1" smtClean="0"/>
              <a:t>title</a:t>
            </a:r>
            <a:r>
              <a:rPr lang="fr-FR" dirty="0" smtClean="0"/>
              <a:t> </a:t>
            </a:r>
            <a:r>
              <a:rPr lang="fr-FR" dirty="0" err="1" smtClean="0"/>
              <a:t>can</a:t>
            </a:r>
            <a:r>
              <a:rPr lang="fr-FR" dirty="0" smtClean="0"/>
              <a:t> </a:t>
            </a:r>
            <a:r>
              <a:rPr lang="fr-FR" dirty="0" err="1" smtClean="0"/>
              <a:t>be</a:t>
            </a:r>
            <a:r>
              <a:rPr lang="fr-FR" dirty="0" smtClean="0"/>
              <a:t> </a:t>
            </a:r>
            <a:r>
              <a:rPr lang="fr-FR" dirty="0" err="1" smtClean="0"/>
              <a:t>extended</a:t>
            </a:r>
            <a:r>
              <a:rPr lang="fr-FR" dirty="0" smtClean="0"/>
              <a:t> to </a:t>
            </a:r>
            <a:r>
              <a:rPr lang="fr-FR" dirty="0" err="1" smtClean="0"/>
              <a:t>two</a:t>
            </a:r>
            <a:r>
              <a:rPr lang="fr-FR" dirty="0" smtClean="0"/>
              <a:t> </a:t>
            </a:r>
            <a:r>
              <a:rPr lang="fr-FR" dirty="0" err="1" smtClean="0"/>
              <a:t>lines</a:t>
            </a:r>
            <a:endParaRPr lang="en-US" dirty="0"/>
          </a:p>
        </p:txBody>
      </p:sp>
      <p:sp>
        <p:nvSpPr>
          <p:cNvPr id="3" name="Text Placeholder 2"/>
          <p:cNvSpPr>
            <a:spLocks noGrp="1"/>
          </p:cNvSpPr>
          <p:nvPr>
            <p:ph type="body" idx="1"/>
          </p:nvPr>
        </p:nvSpPr>
        <p:spPr>
          <a:xfrm>
            <a:off x="468000" y="1600201"/>
            <a:ext cx="8218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8F5139DA-9E66-4845-9612-ED86DB46D95B}" type="datetimeFigureOut">
              <a:rPr lang="ko-KR" altLang="en-US" smtClean="0"/>
              <a:pPr/>
              <a:t>2018-11-21</a:t>
            </a:fld>
            <a:endParaRPr lang="ko-KR" altLang="en-US"/>
          </a:p>
        </p:txBody>
      </p:sp>
      <p:sp>
        <p:nvSpPr>
          <p:cNvPr id="6" name="Slide Number Placeholder 5"/>
          <p:cNvSpPr>
            <a:spLocks noGrp="1"/>
          </p:cNvSpPr>
          <p:nvPr>
            <p:ph type="sldNum" sz="quarter" idx="4"/>
          </p:nvPr>
        </p:nvSpPr>
        <p:spPr>
          <a:xfrm>
            <a:off x="8712460" y="98629"/>
            <a:ext cx="342000" cy="244800"/>
          </a:xfrm>
          <a:prstGeom prst="rect">
            <a:avLst/>
          </a:prstGeom>
        </p:spPr>
        <p:txBody>
          <a:bodyPr vert="horz" wrap="none" lIns="91440" tIns="45720" rIns="91440" bIns="45720" rtlCol="0" anchor="t" anchorCtr="0"/>
          <a:lstStyle>
            <a:lvl1pPr algn="r">
              <a:defRPr sz="1000" b="1" baseline="0">
                <a:solidFill>
                  <a:schemeClr val="tx1">
                    <a:lumMod val="65000"/>
                  </a:schemeClr>
                </a:solidFill>
                <a:latin typeface="Arial"/>
              </a:defRPr>
            </a:lvl1pPr>
          </a:lstStyle>
          <a:p>
            <a:fld id="{0FA4A355-2D45-4766-8C87-E8705278E572}" type="slidenum">
              <a:rPr lang="ko-KR" altLang="en-US" smtClean="0"/>
              <a:pPr/>
              <a:t>‹#›</a:t>
            </a:fld>
            <a:endParaRPr lang="ko-KR" alt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200" kern="1200">
          <a:solidFill>
            <a:srgbClr val="727272"/>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727272"/>
          </a:solidFill>
          <a:latin typeface="Georgia"/>
          <a:ea typeface="+mn-ea"/>
          <a:cs typeface="+mn-cs"/>
        </a:defRPr>
      </a:lvl1pPr>
      <a:lvl2pPr marL="742950" indent="-285750" algn="l" defTabSz="914400" rtl="0" eaLnBrk="1" latinLnBrk="0" hangingPunct="1">
        <a:spcBef>
          <a:spcPct val="20000"/>
        </a:spcBef>
        <a:buClr>
          <a:srgbClr val="727272"/>
        </a:buClr>
        <a:buFont typeface="Arial" pitchFamily="34" charset="0"/>
        <a:buChar char="–"/>
        <a:defRPr sz="2800" kern="1200">
          <a:solidFill>
            <a:srgbClr val="727272"/>
          </a:solidFill>
          <a:latin typeface="Georgia"/>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27272"/>
          </a:solidFill>
          <a:latin typeface="Georgia"/>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27272"/>
          </a:solidFill>
          <a:latin typeface="Georgia"/>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27272"/>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GB" dirty="0" smtClean="0">
                <a:effectLst/>
              </a:rPr>
              <a:t>Click to edit Master title style</a:t>
            </a:r>
            <a:endParaRPr lang="ko-KR" altLang="en-US" dirty="0"/>
          </a:p>
        </p:txBody>
      </p:sp>
      <p:sp>
        <p:nvSpPr>
          <p:cNvPr id="3" name="텍스트 개체 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dirty="0" smtClean="0">
                <a:effectLst/>
              </a:rPr>
              <a:t>Click to edit Master text styles</a:t>
            </a:r>
            <a:endParaRPr lang="ko-KR" altLang="en-US" dirty="0" smtClean="0"/>
          </a:p>
          <a:p>
            <a:pPr lvl="1"/>
            <a:r>
              <a:rPr lang="en-GB" dirty="0" smtClean="0">
                <a:effectLst/>
              </a:rPr>
              <a:t>Second level</a:t>
            </a:r>
            <a:endParaRPr lang="ko-KR" altLang="en-US" dirty="0" smtClean="0"/>
          </a:p>
          <a:p>
            <a:pPr lvl="2"/>
            <a:r>
              <a:rPr lang="en-GB" altLang="ko-KR" dirty="0" smtClean="0"/>
              <a:t>Third level</a:t>
            </a:r>
            <a:endParaRPr lang="ko-KR" altLang="en-US" dirty="0" smtClean="0"/>
          </a:p>
          <a:p>
            <a:pPr lvl="3"/>
            <a:r>
              <a:rPr lang="en-GB" altLang="ko-KR" dirty="0" smtClean="0"/>
              <a:t>Fourth level</a:t>
            </a:r>
            <a:endParaRPr lang="ko-KR" altLang="en-US" dirty="0" smtClean="0"/>
          </a:p>
          <a:p>
            <a:pPr lvl="4"/>
            <a:r>
              <a:rPr lang="en-GB" altLang="ko-KR" dirty="0" smtClean="0"/>
              <a:t>Fifth level</a:t>
            </a:r>
            <a:endParaRPr lang="ko-KR" altLang="en-US" dirty="0"/>
          </a:p>
        </p:txBody>
      </p:sp>
    </p:spTree>
    <p:extLst>
      <p:ext uri="{BB962C8B-B14F-4D97-AF65-F5344CB8AC3E}">
        <p14:creationId xmlns:p14="http://schemas.microsoft.com/office/powerpoint/2010/main" val="270209451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17" r:id="rId6"/>
    <p:sldLayoutId id="2147483920" r:id="rId7"/>
    <p:sldLayoutId id="2147483939" r:id="rId8"/>
    <p:sldLayoutId id="2147483940" r:id="rId9"/>
    <p:sldLayoutId id="2147483955" r:id="rId10"/>
    <p:sldLayoutId id="2147484032" r:id="rId11"/>
    <p:sldLayoutId id="214748403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baseline="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2235"/>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Freeform 3"/>
          <p:cNvSpPr/>
          <p:nvPr userDrawn="1"/>
        </p:nvSpPr>
        <p:spPr>
          <a:xfrm rot="5400000" flipH="1" flipV="1">
            <a:off x="7178705" y="-1558954"/>
            <a:ext cx="414795" cy="3532703"/>
          </a:xfrm>
          <a:custGeom>
            <a:avLst/>
            <a:gdLst>
              <a:gd name="connsiteX0" fmla="*/ 5 w 414794"/>
              <a:gd name="connsiteY0" fmla="*/ 529167 h 7412567"/>
              <a:gd name="connsiteX1" fmla="*/ 414794 w 414794"/>
              <a:gd name="connsiteY1" fmla="*/ 0 h 7412567"/>
              <a:gd name="connsiteX2" fmla="*/ 414794 w 414794"/>
              <a:gd name="connsiteY2" fmla="*/ 529167 h 7412567"/>
              <a:gd name="connsiteX3" fmla="*/ 414791 w 414794"/>
              <a:gd name="connsiteY3" fmla="*/ 529167 h 7412567"/>
              <a:gd name="connsiteX4" fmla="*/ 414791 w 414794"/>
              <a:gd name="connsiteY4" fmla="*/ 529167 h 7412567"/>
              <a:gd name="connsiteX5" fmla="*/ 0 w 414794"/>
              <a:gd name="connsiteY5" fmla="*/ 7412567 h 7412567"/>
              <a:gd name="connsiteX6" fmla="*/ 0 w 414794"/>
              <a:gd name="connsiteY6" fmla="*/ 529167 h 7412567"/>
              <a:gd name="connsiteX7" fmla="*/ 5 w 414794"/>
              <a:gd name="connsiteY7" fmla="*/ 529167 h 7412567"/>
              <a:gd name="connsiteX8" fmla="*/ 4 w 414794"/>
              <a:gd name="connsiteY8" fmla="*/ 529167 h 7412567"/>
              <a:gd name="connsiteX9" fmla="*/ 414791 w 414794"/>
              <a:gd name="connsiteY9" fmla="*/ 529167 h 7412567"/>
              <a:gd name="connsiteX10" fmla="*/ 414791 w 414794"/>
              <a:gd name="connsiteY10" fmla="*/ 7412567 h 7412567"/>
              <a:gd name="connsiteX0" fmla="*/ 5 w 414794"/>
              <a:gd name="connsiteY0" fmla="*/ 529167 h 7412567"/>
              <a:gd name="connsiteX1" fmla="*/ 414794 w 414794"/>
              <a:gd name="connsiteY1" fmla="*/ 0 h 7412567"/>
              <a:gd name="connsiteX2" fmla="*/ 414794 w 414794"/>
              <a:gd name="connsiteY2" fmla="*/ 529167 h 7412567"/>
              <a:gd name="connsiteX3" fmla="*/ 414791 w 414794"/>
              <a:gd name="connsiteY3" fmla="*/ 529167 h 7412567"/>
              <a:gd name="connsiteX4" fmla="*/ 414791 w 414794"/>
              <a:gd name="connsiteY4" fmla="*/ 529167 h 7412567"/>
              <a:gd name="connsiteX5" fmla="*/ 5 w 414794"/>
              <a:gd name="connsiteY5" fmla="*/ 529167 h 7412567"/>
              <a:gd name="connsiteX6" fmla="*/ 0 w 414794"/>
              <a:gd name="connsiteY6" fmla="*/ 7412567 h 7412567"/>
              <a:gd name="connsiteX7" fmla="*/ 0 w 414794"/>
              <a:gd name="connsiteY7" fmla="*/ 529167 h 7412567"/>
              <a:gd name="connsiteX8" fmla="*/ 5 w 414794"/>
              <a:gd name="connsiteY8" fmla="*/ 529167 h 7412567"/>
              <a:gd name="connsiteX9" fmla="*/ 4 w 414794"/>
              <a:gd name="connsiteY9" fmla="*/ 529167 h 7412567"/>
              <a:gd name="connsiteX10" fmla="*/ 414791 w 414794"/>
              <a:gd name="connsiteY10" fmla="*/ 529167 h 7412567"/>
              <a:gd name="connsiteX11" fmla="*/ 414791 w 414794"/>
              <a:gd name="connsiteY11" fmla="*/ 3509436 h 7412567"/>
              <a:gd name="connsiteX12" fmla="*/ 0 w 414794"/>
              <a:gd name="connsiteY12" fmla="*/ 7412567 h 7412567"/>
              <a:gd name="connsiteX0" fmla="*/ 6 w 414795"/>
              <a:gd name="connsiteY0" fmla="*/ 529167 h 3517903"/>
              <a:gd name="connsiteX1" fmla="*/ 414795 w 414795"/>
              <a:gd name="connsiteY1" fmla="*/ 0 h 3517903"/>
              <a:gd name="connsiteX2" fmla="*/ 414795 w 414795"/>
              <a:gd name="connsiteY2" fmla="*/ 529167 h 3517903"/>
              <a:gd name="connsiteX3" fmla="*/ 414792 w 414795"/>
              <a:gd name="connsiteY3" fmla="*/ 529167 h 3517903"/>
              <a:gd name="connsiteX4" fmla="*/ 414792 w 414795"/>
              <a:gd name="connsiteY4" fmla="*/ 529167 h 3517903"/>
              <a:gd name="connsiteX5" fmla="*/ 6 w 414795"/>
              <a:gd name="connsiteY5" fmla="*/ 529167 h 3517903"/>
              <a:gd name="connsiteX6" fmla="*/ 0 w 414795"/>
              <a:gd name="connsiteY6" fmla="*/ 3517903 h 3517903"/>
              <a:gd name="connsiteX7" fmla="*/ 1 w 414795"/>
              <a:gd name="connsiteY7" fmla="*/ 529167 h 3517903"/>
              <a:gd name="connsiteX8" fmla="*/ 6 w 414795"/>
              <a:gd name="connsiteY8" fmla="*/ 529167 h 3517903"/>
              <a:gd name="connsiteX9" fmla="*/ 5 w 414795"/>
              <a:gd name="connsiteY9" fmla="*/ 529167 h 3517903"/>
              <a:gd name="connsiteX10" fmla="*/ 414792 w 414795"/>
              <a:gd name="connsiteY10" fmla="*/ 529167 h 3517903"/>
              <a:gd name="connsiteX11" fmla="*/ 414792 w 414795"/>
              <a:gd name="connsiteY11" fmla="*/ 3509436 h 3517903"/>
              <a:gd name="connsiteX12" fmla="*/ 0 w 414795"/>
              <a:gd name="connsiteY12" fmla="*/ 3517903 h 3517903"/>
              <a:gd name="connsiteX0" fmla="*/ 6 w 414795"/>
              <a:gd name="connsiteY0" fmla="*/ 529167 h 3526341"/>
              <a:gd name="connsiteX1" fmla="*/ 414795 w 414795"/>
              <a:gd name="connsiteY1" fmla="*/ 0 h 3526341"/>
              <a:gd name="connsiteX2" fmla="*/ 414795 w 414795"/>
              <a:gd name="connsiteY2" fmla="*/ 529167 h 3526341"/>
              <a:gd name="connsiteX3" fmla="*/ 414792 w 414795"/>
              <a:gd name="connsiteY3" fmla="*/ 529167 h 3526341"/>
              <a:gd name="connsiteX4" fmla="*/ 414792 w 414795"/>
              <a:gd name="connsiteY4" fmla="*/ 529167 h 3526341"/>
              <a:gd name="connsiteX5" fmla="*/ 6 w 414795"/>
              <a:gd name="connsiteY5" fmla="*/ 529167 h 3526341"/>
              <a:gd name="connsiteX6" fmla="*/ 0 w 414795"/>
              <a:gd name="connsiteY6" fmla="*/ 3517903 h 3526341"/>
              <a:gd name="connsiteX7" fmla="*/ 1 w 414795"/>
              <a:gd name="connsiteY7" fmla="*/ 529167 h 3526341"/>
              <a:gd name="connsiteX8" fmla="*/ 6 w 414795"/>
              <a:gd name="connsiteY8" fmla="*/ 529167 h 3526341"/>
              <a:gd name="connsiteX9" fmla="*/ 5 w 414795"/>
              <a:gd name="connsiteY9" fmla="*/ 529167 h 3526341"/>
              <a:gd name="connsiteX10" fmla="*/ 414792 w 414795"/>
              <a:gd name="connsiteY10" fmla="*/ 529167 h 3526341"/>
              <a:gd name="connsiteX11" fmla="*/ 414794 w 414795"/>
              <a:gd name="connsiteY11" fmla="*/ 3526341 h 3526341"/>
              <a:gd name="connsiteX12" fmla="*/ 0 w 414795"/>
              <a:gd name="connsiteY12" fmla="*/ 3517903 h 35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4795" h="3526341">
                <a:moveTo>
                  <a:pt x="6" y="529167"/>
                </a:moveTo>
                <a:lnTo>
                  <a:pt x="414795" y="0"/>
                </a:lnTo>
                <a:lnTo>
                  <a:pt x="414795" y="529167"/>
                </a:lnTo>
                <a:lnTo>
                  <a:pt x="414792" y="529167"/>
                </a:lnTo>
                <a:lnTo>
                  <a:pt x="414792" y="529167"/>
                </a:lnTo>
                <a:lnTo>
                  <a:pt x="6" y="529167"/>
                </a:lnTo>
                <a:close/>
                <a:moveTo>
                  <a:pt x="0" y="3517903"/>
                </a:moveTo>
                <a:cubicBezTo>
                  <a:pt x="0" y="2521658"/>
                  <a:pt x="1" y="1525412"/>
                  <a:pt x="1" y="529167"/>
                </a:cubicBezTo>
                <a:lnTo>
                  <a:pt x="6" y="529167"/>
                </a:lnTo>
                <a:lnTo>
                  <a:pt x="5" y="529167"/>
                </a:lnTo>
                <a:lnTo>
                  <a:pt x="414792" y="529167"/>
                </a:lnTo>
                <a:cubicBezTo>
                  <a:pt x="414793" y="1528225"/>
                  <a:pt x="414793" y="2527283"/>
                  <a:pt x="414794" y="3526341"/>
                </a:cubicBezTo>
                <a:cubicBezTo>
                  <a:pt x="276530" y="3526341"/>
                  <a:pt x="138264" y="3517903"/>
                  <a:pt x="0" y="351790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sp>
        <p:nvSpPr>
          <p:cNvPr id="5" name="Freeform 4"/>
          <p:cNvSpPr/>
          <p:nvPr userDrawn="1"/>
        </p:nvSpPr>
        <p:spPr>
          <a:xfrm rot="5400000">
            <a:off x="3498886" y="2717223"/>
            <a:ext cx="414795" cy="7412567"/>
          </a:xfrm>
          <a:custGeom>
            <a:avLst/>
            <a:gdLst>
              <a:gd name="connsiteX0" fmla="*/ 5 w 414794"/>
              <a:gd name="connsiteY0" fmla="*/ 529167 h 7412567"/>
              <a:gd name="connsiteX1" fmla="*/ 414794 w 414794"/>
              <a:gd name="connsiteY1" fmla="*/ 0 h 7412567"/>
              <a:gd name="connsiteX2" fmla="*/ 414794 w 414794"/>
              <a:gd name="connsiteY2" fmla="*/ 529167 h 7412567"/>
              <a:gd name="connsiteX3" fmla="*/ 414791 w 414794"/>
              <a:gd name="connsiteY3" fmla="*/ 529167 h 7412567"/>
              <a:gd name="connsiteX4" fmla="*/ 414791 w 414794"/>
              <a:gd name="connsiteY4" fmla="*/ 529167 h 7412567"/>
              <a:gd name="connsiteX5" fmla="*/ 0 w 414794"/>
              <a:gd name="connsiteY5" fmla="*/ 7412567 h 7412567"/>
              <a:gd name="connsiteX6" fmla="*/ 0 w 414794"/>
              <a:gd name="connsiteY6" fmla="*/ 529167 h 7412567"/>
              <a:gd name="connsiteX7" fmla="*/ 5 w 414794"/>
              <a:gd name="connsiteY7" fmla="*/ 529167 h 7412567"/>
              <a:gd name="connsiteX8" fmla="*/ 4 w 414794"/>
              <a:gd name="connsiteY8" fmla="*/ 529167 h 7412567"/>
              <a:gd name="connsiteX9" fmla="*/ 414791 w 414794"/>
              <a:gd name="connsiteY9" fmla="*/ 529167 h 7412567"/>
              <a:gd name="connsiteX10" fmla="*/ 414791 w 414794"/>
              <a:gd name="connsiteY10" fmla="*/ 7412567 h 741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794" h="7412567">
                <a:moveTo>
                  <a:pt x="5" y="529167"/>
                </a:moveTo>
                <a:lnTo>
                  <a:pt x="414794" y="0"/>
                </a:lnTo>
                <a:lnTo>
                  <a:pt x="414794" y="529167"/>
                </a:lnTo>
                <a:lnTo>
                  <a:pt x="414791" y="529167"/>
                </a:lnTo>
                <a:lnTo>
                  <a:pt x="414791" y="529167"/>
                </a:lnTo>
                <a:close/>
                <a:moveTo>
                  <a:pt x="0" y="7412567"/>
                </a:moveTo>
                <a:lnTo>
                  <a:pt x="0" y="529167"/>
                </a:lnTo>
                <a:lnTo>
                  <a:pt x="5" y="529167"/>
                </a:lnTo>
                <a:lnTo>
                  <a:pt x="4" y="529167"/>
                </a:lnTo>
                <a:lnTo>
                  <a:pt x="414791" y="529167"/>
                </a:lnTo>
                <a:lnTo>
                  <a:pt x="414791" y="74125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a:solidFill>
                <a:prstClr val="white"/>
              </a:solidFill>
            </a:endParaRPr>
          </a:p>
        </p:txBody>
      </p:sp>
      <p:pic>
        <p:nvPicPr>
          <p:cNvPr id="6" name="Picture 5"/>
          <p:cNvPicPr>
            <a:picLocks noChangeAspect="1"/>
          </p:cNvPicPr>
          <p:nvPr userDrawn="1"/>
        </p:nvPicPr>
        <p:blipFill rotWithShape="1">
          <a:blip r:embed="rId11" cstate="print">
            <a:extLst>
              <a:ext uri="{28A0092B-C50C-407E-A947-70E740481C1C}">
                <a14:useLocalDpi xmlns:a14="http://schemas.microsoft.com/office/drawing/2010/main" val="0"/>
              </a:ext>
            </a:extLst>
          </a:blip>
          <a:srcRect b="17579"/>
          <a:stretch/>
        </p:blipFill>
        <p:spPr>
          <a:xfrm>
            <a:off x="7397756" y="6228377"/>
            <a:ext cx="1534111" cy="390256"/>
          </a:xfrm>
          <a:prstGeom prst="rect">
            <a:avLst/>
          </a:prstGeom>
        </p:spPr>
      </p:pic>
      <p:sp>
        <p:nvSpPr>
          <p:cNvPr id="7" name="Title Placeholder 1"/>
          <p:cNvSpPr>
            <a:spLocks noGrp="1"/>
          </p:cNvSpPr>
          <p:nvPr>
            <p:ph type="title"/>
          </p:nvPr>
        </p:nvSpPr>
        <p:spPr>
          <a:xfrm>
            <a:off x="256717" y="64860"/>
            <a:ext cx="8596996" cy="883103"/>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8" name="Text Placeholder 2"/>
          <p:cNvSpPr>
            <a:spLocks noGrp="1"/>
          </p:cNvSpPr>
          <p:nvPr>
            <p:ph type="body" idx="1"/>
          </p:nvPr>
        </p:nvSpPr>
        <p:spPr>
          <a:xfrm>
            <a:off x="256716" y="1356273"/>
            <a:ext cx="8596997" cy="4594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678632" y="6530970"/>
            <a:ext cx="513434" cy="365125"/>
          </a:xfrm>
          <a:prstGeom prst="rect">
            <a:avLst/>
          </a:prstGeom>
        </p:spPr>
        <p:txBody>
          <a:bodyPr vert="horz" lIns="91440" tIns="45720" rIns="91440" bIns="45720" rtlCol="0" anchor="ctr"/>
          <a:lstStyle>
            <a:lvl1pPr algn="ctr">
              <a:defRPr sz="1000">
                <a:solidFill>
                  <a:srgbClr val="C0C0C0"/>
                </a:solidFill>
              </a:defRPr>
            </a:lvl1pPr>
          </a:lstStyle>
          <a:p>
            <a:pPr latinLnBrk="0"/>
            <a:fld id="{BDEBB3E9-AE79-4C1E-AB43-19CAFC38B905}" type="slidenum">
              <a:rPr lang="en-US" smtClean="0"/>
              <a:pPr latinLnBrk="0"/>
              <a:t>‹#›</a:t>
            </a:fld>
            <a:endParaRPr lang="en-US" dirty="0"/>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bg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401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20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77A0"/>
        </a:solidFill>
        <a:effectLst/>
      </p:bgPr>
    </p:bg>
    <p:spTree>
      <p:nvGrpSpPr>
        <p:cNvPr id="1" name=""/>
        <p:cNvGrpSpPr/>
        <p:nvPr/>
      </p:nvGrpSpPr>
      <p:grpSpPr>
        <a:xfrm>
          <a:off x="0" y="0"/>
          <a:ext cx="0" cy="0"/>
          <a:chOff x="0" y="0"/>
          <a:chExt cx="0" cy="0"/>
        </a:xfrm>
      </p:grpSpPr>
      <p:pic>
        <p:nvPicPr>
          <p:cNvPr id="1026" name="Picture 9" descr="PISA_TB_3-0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627186">
            <a:off x="6891602" y="3572140"/>
            <a:ext cx="8633884"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08714" y="0"/>
            <a:ext cx="2935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9926" y="5549901"/>
            <a:ext cx="178911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p:cNvPicPr>
            <a:picLocks/>
          </p:cNvPicPr>
          <p:nvPr/>
        </p:nvPicPr>
        <p:blipFill>
          <a:blip r:embed="rId9" cstate="print">
            <a:extLst>
              <a:ext uri="{28A0092B-C50C-407E-A947-70E740481C1C}">
                <a14:useLocalDpi xmlns:a14="http://schemas.microsoft.com/office/drawing/2010/main" val="0"/>
              </a:ext>
            </a:extLst>
          </a:blip>
          <a:srcRect/>
          <a:stretch>
            <a:fillRect/>
          </a:stretch>
        </p:blipFill>
        <p:spPr bwMode="auto">
          <a:xfrm rot="-3623967">
            <a:off x="3642519" y="3374761"/>
            <a:ext cx="7924801"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PISA_LOGO-02.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4825" y="833967"/>
            <a:ext cx="1238250" cy="7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Lst>
  <p:hf hdr="0" ftr="0" dt="0"/>
  <p:txStyles>
    <p:titleStyle>
      <a:lvl1pPr algn="l" defTabSz="457200" rtl="0" fontAlgn="base">
        <a:spcBef>
          <a:spcPct val="0"/>
        </a:spcBef>
        <a:spcAft>
          <a:spcPct val="0"/>
        </a:spcAft>
        <a:defRPr sz="4400" kern="1200">
          <a:solidFill>
            <a:schemeClr val="bg1"/>
          </a:solidFill>
          <a:latin typeface="HelveticaNeueLT Std Med"/>
          <a:ea typeface="MS PGothic" panose="020B0600070205080204" pitchFamily="34" charset="-128"/>
          <a:cs typeface="HelveticaNeueLT Std Med"/>
        </a:defRPr>
      </a:lvl1pPr>
      <a:lvl2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2pPr>
      <a:lvl3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3pPr>
      <a:lvl4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4pPr>
      <a:lvl5pPr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5pPr>
      <a:lvl6pPr marL="4572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chemeClr val="bg1"/>
          </a:solidFill>
          <a:latin typeface="HelveticaNeueLT Std Med" pitchFamily="6"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8658" name="Picture 2"/>
          <p:cNvPicPr>
            <a:picLocks noChangeAspect="1" noChangeArrowheads="1"/>
          </p:cNvPicPr>
          <p:nvPr/>
        </p:nvPicPr>
        <p:blipFill>
          <a:blip r:embed="rId12" cstate="print"/>
          <a:srcRect/>
          <a:stretch>
            <a:fillRect/>
          </a:stretch>
        </p:blipFill>
        <p:spPr bwMode="auto">
          <a:xfrm>
            <a:off x="431540" y="233645"/>
            <a:ext cx="540594" cy="990110"/>
          </a:xfrm>
          <a:prstGeom prst="rect">
            <a:avLst/>
          </a:prstGeom>
          <a:noFill/>
          <a:ln w="9525">
            <a:noFill/>
            <a:miter lim="800000"/>
            <a:headEnd/>
            <a:tailEnd/>
          </a:ln>
        </p:spPr>
      </p:pic>
      <p:pic>
        <p:nvPicPr>
          <p:cNvPr id="9" name="Imag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7" name="Rectangle 6"/>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sp>
        <p:nvSpPr>
          <p:cNvPr id="2"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smtClean="0"/>
              <a:t>Click to </a:t>
            </a:r>
            <a:r>
              <a:rPr lang="fr-FR" dirty="0" err="1" smtClean="0"/>
              <a:t>edit</a:t>
            </a:r>
            <a:r>
              <a:rPr lang="fr-FR" dirty="0" smtClean="0"/>
              <a:t> </a:t>
            </a:r>
            <a:r>
              <a:rPr lang="fr-FR" dirty="0" err="1" smtClean="0"/>
              <a:t>Slide</a:t>
            </a:r>
            <a:r>
              <a:rPr lang="fr-FR" dirty="0" smtClean="0"/>
              <a:t> </a:t>
            </a:r>
            <a:r>
              <a:rPr lang="fr-FR" dirty="0" err="1" smtClean="0"/>
              <a:t>title</a:t>
            </a:r>
            <a:r>
              <a:rPr lang="fr-FR" dirty="0" smtClean="0"/>
              <a:t/>
            </a:r>
            <a:br>
              <a:rPr lang="fr-FR" dirty="0" smtClean="0"/>
            </a:br>
            <a:r>
              <a:rPr lang="fr-FR" dirty="0" err="1" smtClean="0"/>
              <a:t>Slide</a:t>
            </a:r>
            <a:r>
              <a:rPr lang="fr-FR" dirty="0" smtClean="0"/>
              <a:t> </a:t>
            </a:r>
            <a:r>
              <a:rPr lang="fr-FR" dirty="0" err="1" smtClean="0"/>
              <a:t>title</a:t>
            </a:r>
            <a:r>
              <a:rPr lang="fr-FR" dirty="0" smtClean="0"/>
              <a:t> </a:t>
            </a:r>
            <a:r>
              <a:rPr lang="fr-FR" dirty="0" err="1" smtClean="0"/>
              <a:t>can</a:t>
            </a:r>
            <a:r>
              <a:rPr lang="fr-FR" dirty="0" smtClean="0"/>
              <a:t> </a:t>
            </a:r>
            <a:r>
              <a:rPr lang="fr-FR" dirty="0" err="1" smtClean="0"/>
              <a:t>be</a:t>
            </a:r>
            <a:r>
              <a:rPr lang="fr-FR" dirty="0" smtClean="0"/>
              <a:t> </a:t>
            </a:r>
            <a:r>
              <a:rPr lang="fr-FR" dirty="0" err="1" smtClean="0"/>
              <a:t>extended</a:t>
            </a:r>
            <a:r>
              <a:rPr lang="fr-FR" dirty="0" smtClean="0"/>
              <a:t> to </a:t>
            </a:r>
            <a:r>
              <a:rPr lang="fr-FR" dirty="0" err="1" smtClean="0"/>
              <a:t>two</a:t>
            </a:r>
            <a:r>
              <a:rPr lang="fr-FR" dirty="0" smtClean="0"/>
              <a:t> </a:t>
            </a:r>
            <a:r>
              <a:rPr lang="fr-FR" dirty="0" err="1" smtClean="0"/>
              <a:t>lines</a:t>
            </a:r>
            <a:endParaRPr lang="en-US" dirty="0"/>
          </a:p>
        </p:txBody>
      </p:sp>
      <p:sp>
        <p:nvSpPr>
          <p:cNvPr id="3" name="Text Placeholder 2"/>
          <p:cNvSpPr>
            <a:spLocks noGrp="1"/>
          </p:cNvSpPr>
          <p:nvPr>
            <p:ph type="body" idx="1"/>
          </p:nvPr>
        </p:nvSpPr>
        <p:spPr>
          <a:xfrm>
            <a:off x="468000" y="1600200"/>
            <a:ext cx="8218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8F5139DA-9E66-4845-9612-ED86DB46D95B}" type="datetimeFigureOut">
              <a:rPr lang="ko-KR" altLang="en-US" smtClean="0"/>
              <a:pPr/>
              <a:t>2018-11-21</a:t>
            </a:fld>
            <a:endParaRPr lang="ko-KR" altLang="en-US"/>
          </a:p>
        </p:txBody>
      </p:sp>
      <p:sp>
        <p:nvSpPr>
          <p:cNvPr id="6" name="Slide Number Placeholder 5"/>
          <p:cNvSpPr>
            <a:spLocks noGrp="1"/>
          </p:cNvSpPr>
          <p:nvPr>
            <p:ph type="sldNum" sz="quarter" idx="4"/>
          </p:nvPr>
        </p:nvSpPr>
        <p:spPr>
          <a:xfrm>
            <a:off x="8712460" y="98630"/>
            <a:ext cx="342000" cy="244800"/>
          </a:xfrm>
          <a:prstGeom prst="rect">
            <a:avLst/>
          </a:prstGeom>
        </p:spPr>
        <p:txBody>
          <a:bodyPr vert="horz" wrap="none" lIns="91440" tIns="45720" rIns="91440" bIns="45720" rtlCol="0" anchor="t" anchorCtr="0"/>
          <a:lstStyle>
            <a:lvl1pPr algn="r">
              <a:defRPr sz="1000" b="1" baseline="0">
                <a:solidFill>
                  <a:schemeClr val="tx1">
                    <a:lumMod val="65000"/>
                  </a:schemeClr>
                </a:solidFill>
                <a:latin typeface="Arial"/>
              </a:defRPr>
            </a:lvl1pPr>
          </a:lstStyle>
          <a:p>
            <a:fld id="{0FA4A355-2D45-4766-8C87-E8705278E572}" type="slidenum">
              <a:rPr lang="ko-KR" altLang="en-US" smtClean="0"/>
              <a:pPr/>
              <a:t>‹#›</a:t>
            </a:fld>
            <a:endParaRPr lang="ko-KR" alt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200" kern="1200">
          <a:solidFill>
            <a:srgbClr val="727272"/>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727272"/>
          </a:solidFill>
          <a:latin typeface="Georgia"/>
          <a:ea typeface="+mn-ea"/>
          <a:cs typeface="+mn-cs"/>
        </a:defRPr>
      </a:lvl1pPr>
      <a:lvl2pPr marL="742950" indent="-285750" algn="l" defTabSz="914400" rtl="0" eaLnBrk="1" latinLnBrk="0" hangingPunct="1">
        <a:spcBef>
          <a:spcPct val="20000"/>
        </a:spcBef>
        <a:buClr>
          <a:srgbClr val="727272"/>
        </a:buClr>
        <a:buFont typeface="Arial" pitchFamily="34" charset="0"/>
        <a:buChar char="–"/>
        <a:defRPr sz="2800" kern="1200">
          <a:solidFill>
            <a:srgbClr val="727272"/>
          </a:solidFill>
          <a:latin typeface="Georgia"/>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27272"/>
          </a:solidFill>
          <a:latin typeface="Georgia"/>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27272"/>
          </a:solidFill>
          <a:latin typeface="Georgia"/>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27272"/>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63.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7.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4.xml"/><Relationship Id="rId1" Type="http://schemas.openxmlformats.org/officeDocument/2006/relationships/themeOverride" Target="../theme/themeOverride8.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2.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5.xml"/><Relationship Id="rId7" Type="http://schemas.openxmlformats.org/officeDocument/2006/relationships/hyperlink" Target="https://www.google.com/url?sa=i&amp;rct=j&amp;q=&amp;esrc=s&amp;source=images&amp;cd=&amp;cad=rja&amp;uact=8&amp;ved=2ahUKEwjj37zd7a_dAhVFUBoKHWkuAmkQjRx6BAgBEAU&amp;url=https://www.trthaber.com/haber/ekonomi/oecd-turkiyenin-buyume-tahminini-yukseltti-355094.html&amp;psig=AOvVaw16YpCxRW9SQ9GHxS6SLtQX&amp;ust=1536648973083695" TargetMode="External"/><Relationship Id="rId2" Type="http://schemas.openxmlformats.org/officeDocument/2006/relationships/slideLayout" Target="../slideLayouts/slideLayout144.xml"/><Relationship Id="rId1" Type="http://schemas.openxmlformats.org/officeDocument/2006/relationships/themeOverride" Target="../theme/themeOverride10.xml"/><Relationship Id="rId6" Type="http://schemas.openxmlformats.org/officeDocument/2006/relationships/image" Target="../media/image33.png"/><Relationship Id="rId5" Type="http://schemas.openxmlformats.org/officeDocument/2006/relationships/hyperlink" Target="https://www.google.com/url?sa=i&amp;rct=j&amp;q=&amp;esrc=s&amp;source=images&amp;cd=&amp;cad=rja&amp;uact=8&amp;ved=2ahUKEwiQs_227a_dAhWsy4UKHXUBDPcQjRx6BAgBEAU&amp;url=https://fr.m.wikipedia.org/wiki/Fichier:Drapeau_de_l'Union_Europ%C3%A9enne.png&amp;psig=AOvVaw2TbJOPMg4ZoZDrUkYy-R5o&amp;ust=1536648906403924" TargetMode="External"/><Relationship Id="rId4" Type="http://schemas.openxmlformats.org/officeDocument/2006/relationships/chart" Target="../charts/chart12.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141.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42.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chart" Target="../charts/chart1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5.xml"/><Relationship Id="rId1" Type="http://schemas.openxmlformats.org/officeDocument/2006/relationships/themeOverride" Target="../theme/themeOverride15.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4.xml"/><Relationship Id="rId1" Type="http://schemas.openxmlformats.org/officeDocument/2006/relationships/themeOverride" Target="../theme/themeOverride16.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63.xml"/><Relationship Id="rId1" Type="http://schemas.openxmlformats.org/officeDocument/2006/relationships/themeOverride" Target="../theme/themeOverride17.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4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18.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63.xml"/><Relationship Id="rId1" Type="http://schemas.openxmlformats.org/officeDocument/2006/relationships/themeOverride" Target="../theme/themeOverride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slideLayout" Target="../slideLayouts/slideLayout46.xml"/><Relationship Id="rId1" Type="http://schemas.openxmlformats.org/officeDocument/2006/relationships/themeOverride" Target="../theme/themeOverride20.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Layout" Target="../slideLayouts/slideLayout42.xml"/><Relationship Id="rId1" Type="http://schemas.openxmlformats.org/officeDocument/2006/relationships/themeOverride" Target="../theme/themeOverride2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Layout" Target="../slideLayouts/slideLayout42.xml"/><Relationship Id="rId1" Type="http://schemas.openxmlformats.org/officeDocument/2006/relationships/themeOverride" Target="../theme/themeOverride2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hemeOverride" Target="../theme/themeOverride2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hemeOverride" Target="../theme/themeOverride24.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2.xml"/><Relationship Id="rId1" Type="http://schemas.openxmlformats.org/officeDocument/2006/relationships/themeOverride" Target="../theme/themeOverride5.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23528" y="620688"/>
            <a:ext cx="5256584" cy="648072"/>
          </a:xfrm>
        </p:spPr>
        <p:txBody>
          <a:bodyPr>
            <a:normAutofit fontScale="90000"/>
          </a:bodyPr>
          <a:lstStyle/>
          <a:p>
            <a:pPr algn="ctr"/>
            <a:r>
              <a:rPr lang="fr-FR" i="1" dirty="0" smtClean="0"/>
              <a:t/>
            </a:r>
            <a:br>
              <a:rPr lang="fr-FR" i="1" dirty="0" smtClean="0"/>
            </a:br>
            <a:r>
              <a:rPr lang="fr-FR" i="1" dirty="0" smtClean="0"/>
              <a:t>Le </a:t>
            </a:r>
            <a:r>
              <a:rPr lang="fr-FR" i="1" dirty="0"/>
              <a:t>système éducatif </a:t>
            </a:r>
            <a:r>
              <a:rPr lang="fr-FR" i="1" dirty="0" smtClean="0"/>
              <a:t/>
            </a:r>
            <a:br>
              <a:rPr lang="fr-FR" i="1" dirty="0" smtClean="0"/>
            </a:br>
            <a:r>
              <a:rPr lang="fr-FR" i="1" dirty="0" smtClean="0"/>
              <a:t>français</a:t>
            </a:r>
            <a:r>
              <a:rPr lang="fr-FR" i="1" dirty="0"/>
              <a:t>, </a:t>
            </a:r>
            <a:r>
              <a:rPr lang="fr-FR" i="1" dirty="0" smtClean="0"/>
              <a:t>performances </a:t>
            </a:r>
            <a:r>
              <a:rPr lang="fr-FR" i="1" dirty="0"/>
              <a:t>et </a:t>
            </a:r>
            <a:r>
              <a:rPr lang="fr-FR" i="1" dirty="0" smtClean="0"/>
              <a:t>comparaisons </a:t>
            </a:r>
            <a:br>
              <a:rPr lang="fr-FR" i="1" dirty="0" smtClean="0"/>
            </a:br>
            <a:r>
              <a:rPr lang="fr-FR" i="1" dirty="0" smtClean="0"/>
              <a:t>internationales</a:t>
            </a:r>
            <a:endParaRPr lang="en-GB" dirty="0"/>
          </a:p>
        </p:txBody>
      </p:sp>
    </p:spTree>
    <p:extLst>
      <p:ext uri="{BB962C8B-B14F-4D97-AF65-F5344CB8AC3E}">
        <p14:creationId xmlns:p14="http://schemas.microsoft.com/office/powerpoint/2010/main" val="407993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sz="quarter" idx="10"/>
            <p:extLst/>
          </p:nvPr>
        </p:nvGraphicFramePr>
        <p:xfrm>
          <a:off x="899592" y="692696"/>
          <a:ext cx="6768752" cy="6142389"/>
        </p:xfrm>
        <a:graphic>
          <a:graphicData uri="http://schemas.openxmlformats.org/drawingml/2006/table">
            <a:tbl>
              <a:tblPr/>
              <a:tblGrid>
                <a:gridCol w="4512501">
                  <a:extLst>
                    <a:ext uri="{9D8B030D-6E8A-4147-A177-3AD203B41FA5}">
                      <a16:colId xmlns:a16="http://schemas.microsoft.com/office/drawing/2014/main" val="20000"/>
                    </a:ext>
                  </a:extLst>
                </a:gridCol>
                <a:gridCol w="2256251">
                  <a:extLst>
                    <a:ext uri="{9D8B030D-6E8A-4147-A177-3AD203B41FA5}">
                      <a16:colId xmlns:a16="http://schemas.microsoft.com/office/drawing/2014/main" val="20001"/>
                    </a:ext>
                  </a:extLst>
                </a:gridCol>
              </a:tblGrid>
              <a:tr h="473109">
                <a:tc>
                  <a:txBody>
                    <a:bodyPr/>
                    <a:lstStyle/>
                    <a:p>
                      <a:pPr algn="l" fontAlgn="ctr"/>
                      <a:r>
                        <a:rPr lang="en-GB" sz="1500" b="1" i="0" u="none" strike="noStrike" dirty="0">
                          <a:solidFill>
                            <a:srgbClr val="CC0099"/>
                          </a:solidFill>
                          <a:effectLst/>
                          <a:latin typeface="Arial"/>
                        </a:rPr>
                        <a:t>Pays</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500" b="1" i="0" u="none" strike="noStrike">
                          <a:solidFill>
                            <a:srgbClr val="CC0099"/>
                          </a:solidFill>
                          <a:effectLst/>
                          <a:latin typeface="Arial"/>
                        </a:rPr>
                        <a:t>Scores</a:t>
                      </a:r>
                      <a:br>
                        <a:rPr lang="en-GB" sz="1500" b="1" i="0" u="none" strike="noStrike">
                          <a:solidFill>
                            <a:srgbClr val="CC0099"/>
                          </a:solidFill>
                          <a:effectLst/>
                          <a:latin typeface="Arial"/>
                        </a:rPr>
                      </a:br>
                      <a:r>
                        <a:rPr lang="en-GB" sz="1500" b="1" i="0" u="none" strike="noStrike">
                          <a:solidFill>
                            <a:srgbClr val="CC0099"/>
                          </a:solidFill>
                          <a:effectLst/>
                          <a:latin typeface="Arial"/>
                        </a:rPr>
                        <a:t>moyens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r h="231140">
                <a:tc>
                  <a:txBody>
                    <a:bodyPr/>
                    <a:lstStyle/>
                    <a:p>
                      <a:pPr algn="l" fontAlgn="ctr"/>
                      <a:r>
                        <a:rPr lang="en-GB" sz="1500" b="0" i="0" u="none" strike="noStrike" dirty="0" err="1">
                          <a:effectLst/>
                          <a:latin typeface="Arial"/>
                        </a:rPr>
                        <a:t>Irlande</a:t>
                      </a:r>
                      <a:r>
                        <a:rPr lang="en-GB" sz="1500" b="0" i="0" u="none" strike="noStrike" dirty="0">
                          <a:effectLst/>
                          <a:latin typeface="Arial"/>
                        </a:rPr>
                        <a:t> du Nord</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a:solidFill>
                            <a:srgbClr val="000000"/>
                          </a:solidFill>
                          <a:effectLst/>
                          <a:latin typeface="Arial"/>
                        </a:rPr>
                        <a:t>570</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1"/>
                  </a:ext>
                </a:extLst>
              </a:tr>
              <a:tr h="231140">
                <a:tc>
                  <a:txBody>
                    <a:bodyPr/>
                    <a:lstStyle/>
                    <a:p>
                      <a:pPr algn="l" fontAlgn="ctr"/>
                      <a:r>
                        <a:rPr lang="en-GB" sz="1500" b="0" i="0" u="none" strike="noStrike" dirty="0" err="1">
                          <a:effectLst/>
                          <a:latin typeface="Arial"/>
                        </a:rPr>
                        <a:t>Irlande</a:t>
                      </a:r>
                      <a:endParaRPr lang="en-GB" sz="1500" b="0" i="0" u="none" strike="noStrike" dirty="0">
                        <a:effectLst/>
                        <a:latin typeface="Arial"/>
                      </a:endParaRP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a:solidFill>
                            <a:srgbClr val="000000"/>
                          </a:solidFill>
                          <a:effectLst/>
                          <a:latin typeface="Arial"/>
                        </a:rPr>
                        <a:t>547</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231140">
                <a:tc>
                  <a:txBody>
                    <a:bodyPr/>
                    <a:lstStyle/>
                    <a:p>
                      <a:pPr algn="l" fontAlgn="ctr"/>
                      <a:r>
                        <a:rPr lang="en-GB" sz="1500" b="0" i="0" u="none" strike="noStrike" dirty="0" err="1">
                          <a:effectLst/>
                          <a:latin typeface="Arial"/>
                        </a:rPr>
                        <a:t>Angleterre</a:t>
                      </a:r>
                      <a:endParaRPr lang="en-GB" sz="1500" b="0" i="0" u="none" strike="noStrike" dirty="0">
                        <a:effectLst/>
                        <a:latin typeface="Arial"/>
                      </a:endParaRP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546</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3"/>
                  </a:ext>
                </a:extLst>
              </a:tr>
              <a:tr h="231140">
                <a:tc>
                  <a:txBody>
                    <a:bodyPr/>
                    <a:lstStyle/>
                    <a:p>
                      <a:pPr algn="l" fontAlgn="ctr"/>
                      <a:r>
                        <a:rPr lang="en-GB" sz="1500" b="0" i="0" u="none" strike="noStrike">
                          <a:effectLst/>
                          <a:latin typeface="Arial"/>
                        </a:rPr>
                        <a:t>Belgique (Fl.)</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546</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31140">
                <a:tc>
                  <a:txBody>
                    <a:bodyPr/>
                    <a:lstStyle/>
                    <a:p>
                      <a:pPr algn="l" fontAlgn="ctr"/>
                      <a:r>
                        <a:rPr lang="en-GB" sz="1500" b="0" i="0" u="none" strike="noStrike">
                          <a:effectLst/>
                          <a:latin typeface="Arial"/>
                        </a:rPr>
                        <a:t>Portugal</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541</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5"/>
                  </a:ext>
                </a:extLst>
              </a:tr>
              <a:tr h="231140">
                <a:tc>
                  <a:txBody>
                    <a:bodyPr/>
                    <a:lstStyle/>
                    <a:p>
                      <a:pPr algn="l" fontAlgn="ctr"/>
                      <a:r>
                        <a:rPr lang="en-GB" sz="1500" b="0" i="0" u="none" strike="noStrike">
                          <a:effectLst/>
                          <a:latin typeface="Arial"/>
                        </a:rPr>
                        <a:t>Danemark</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539</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31140">
                <a:tc>
                  <a:txBody>
                    <a:bodyPr/>
                    <a:lstStyle/>
                    <a:p>
                      <a:pPr algn="l" fontAlgn="ctr"/>
                      <a:r>
                        <a:rPr lang="en-GB" sz="1500" b="0" i="0" u="none" strike="noStrike">
                          <a:effectLst/>
                          <a:latin typeface="Arial"/>
                        </a:rPr>
                        <a:t>Lituanie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535</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7"/>
                  </a:ext>
                </a:extLst>
              </a:tr>
              <a:tr h="231140">
                <a:tc>
                  <a:txBody>
                    <a:bodyPr/>
                    <a:lstStyle/>
                    <a:p>
                      <a:pPr algn="l" fontAlgn="ctr"/>
                      <a:r>
                        <a:rPr lang="en-GB" sz="1500" b="0" i="0" u="none" strike="noStrike">
                          <a:effectLst/>
                          <a:latin typeface="Arial"/>
                        </a:rPr>
                        <a:t>Finlande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535</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231140">
                <a:tc>
                  <a:txBody>
                    <a:bodyPr/>
                    <a:lstStyle/>
                    <a:p>
                      <a:pPr algn="l" fontAlgn="ctr"/>
                      <a:r>
                        <a:rPr lang="en-GB" sz="1500" b="0" i="0" u="none" strike="noStrike">
                          <a:effectLst/>
                          <a:latin typeface="Arial"/>
                        </a:rPr>
                        <a:t>Pologne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535</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09"/>
                  </a:ext>
                </a:extLst>
              </a:tr>
              <a:tr h="231140">
                <a:tc>
                  <a:txBody>
                    <a:bodyPr/>
                    <a:lstStyle/>
                    <a:p>
                      <a:pPr algn="l" fontAlgn="ctr"/>
                      <a:r>
                        <a:rPr lang="en-GB" sz="1500" b="0" i="0" u="none" strike="noStrike">
                          <a:effectLst/>
                          <a:latin typeface="Arial"/>
                        </a:rPr>
                        <a:t>Pays-Bas</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530</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231140">
                <a:tc>
                  <a:txBody>
                    <a:bodyPr/>
                    <a:lstStyle/>
                    <a:p>
                      <a:pPr algn="l" fontAlgn="ctr"/>
                      <a:r>
                        <a:rPr lang="en-GB" sz="1500" b="0" i="0" u="none" strike="noStrike">
                          <a:effectLst/>
                          <a:latin typeface="Arial"/>
                        </a:rPr>
                        <a:t>Hongrie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529</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11"/>
                  </a:ext>
                </a:extLst>
              </a:tr>
              <a:tr h="231140">
                <a:tc>
                  <a:txBody>
                    <a:bodyPr/>
                    <a:lstStyle/>
                    <a:p>
                      <a:pPr algn="l" fontAlgn="ctr"/>
                      <a:r>
                        <a:rPr lang="en-GB" sz="1500" b="0" i="0" u="none" strike="noStrike">
                          <a:effectLst/>
                          <a:latin typeface="Arial"/>
                        </a:rPr>
                        <a:t>République tchèque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528</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231140">
                <a:tc>
                  <a:txBody>
                    <a:bodyPr/>
                    <a:lstStyle/>
                    <a:p>
                      <a:pPr algn="l" fontAlgn="ctr"/>
                      <a:r>
                        <a:rPr lang="en-GB" sz="1500" b="0" i="1" u="none" strike="noStrike">
                          <a:solidFill>
                            <a:srgbClr val="FFFFFF"/>
                          </a:solidFill>
                          <a:effectLst/>
                          <a:latin typeface="Arial"/>
                        </a:rPr>
                        <a:t>Moyenne européenne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77933C"/>
                    </a:solidFill>
                  </a:tcPr>
                </a:tc>
                <a:tc>
                  <a:txBody>
                    <a:bodyPr/>
                    <a:lstStyle/>
                    <a:p>
                      <a:pPr algn="ctr" fontAlgn="ctr"/>
                      <a:r>
                        <a:rPr lang="en-GB" sz="1500" b="0" i="1" u="none" strike="noStrike" dirty="0">
                          <a:solidFill>
                            <a:srgbClr val="FFFFFF"/>
                          </a:solidFill>
                          <a:effectLst/>
                          <a:latin typeface="Arial"/>
                        </a:rPr>
                        <a:t>527</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77933C"/>
                    </a:solidFill>
                  </a:tcPr>
                </a:tc>
                <a:extLst>
                  <a:ext uri="{0D108BD9-81ED-4DB2-BD59-A6C34878D82A}">
                    <a16:rowId xmlns:a16="http://schemas.microsoft.com/office/drawing/2014/main" val="10013"/>
                  </a:ext>
                </a:extLst>
              </a:tr>
              <a:tr h="231140">
                <a:tc>
                  <a:txBody>
                    <a:bodyPr/>
                    <a:lstStyle/>
                    <a:p>
                      <a:pPr algn="l" fontAlgn="ctr"/>
                      <a:r>
                        <a:rPr lang="en-GB" sz="1500" b="0" i="0" u="none" strike="noStrike">
                          <a:effectLst/>
                          <a:latin typeface="Arial"/>
                        </a:rPr>
                        <a:t>Bulgarie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524</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231140">
                <a:tc>
                  <a:txBody>
                    <a:bodyPr/>
                    <a:lstStyle/>
                    <a:p>
                      <a:pPr algn="l" fontAlgn="ctr"/>
                      <a:r>
                        <a:rPr lang="en-GB" sz="1500" b="0" i="0" u="none" strike="noStrike">
                          <a:effectLst/>
                          <a:latin typeface="Arial"/>
                        </a:rPr>
                        <a:t>Chypre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a:solidFill>
                            <a:srgbClr val="000000"/>
                          </a:solidFill>
                          <a:effectLst/>
                          <a:latin typeface="Arial"/>
                        </a:rPr>
                        <a:t>523</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15"/>
                  </a:ext>
                </a:extLst>
              </a:tr>
              <a:tr h="231140">
                <a:tc>
                  <a:txBody>
                    <a:bodyPr/>
                    <a:lstStyle/>
                    <a:p>
                      <a:pPr algn="l" fontAlgn="ctr"/>
                      <a:r>
                        <a:rPr lang="en-GB" sz="1500" b="0" i="0" u="none" strike="noStrike">
                          <a:effectLst/>
                          <a:latin typeface="Arial"/>
                        </a:rPr>
                        <a:t>Allemagne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522</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231140">
                <a:tc>
                  <a:txBody>
                    <a:bodyPr/>
                    <a:lstStyle/>
                    <a:p>
                      <a:pPr algn="l" fontAlgn="ctr"/>
                      <a:r>
                        <a:rPr lang="en-GB" sz="1500" b="0" i="0" u="none" strike="noStrike">
                          <a:effectLst/>
                          <a:latin typeface="Arial"/>
                        </a:rPr>
                        <a:t>Slovénie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520</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17"/>
                  </a:ext>
                </a:extLst>
              </a:tr>
              <a:tr h="231140">
                <a:tc>
                  <a:txBody>
                    <a:bodyPr/>
                    <a:lstStyle/>
                    <a:p>
                      <a:pPr algn="l" fontAlgn="ctr"/>
                      <a:r>
                        <a:rPr lang="en-GB" sz="1500" b="0" i="0" u="none" strike="noStrike">
                          <a:effectLst/>
                          <a:latin typeface="Arial"/>
                        </a:rPr>
                        <a:t>Suède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519</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231140">
                <a:tc>
                  <a:txBody>
                    <a:bodyPr/>
                    <a:lstStyle/>
                    <a:p>
                      <a:pPr algn="l" fontAlgn="ctr"/>
                      <a:r>
                        <a:rPr lang="en-GB" sz="1500" b="0" i="0" u="none" strike="noStrike">
                          <a:effectLst/>
                          <a:latin typeface="Arial"/>
                        </a:rPr>
                        <a:t>Italie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507</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19"/>
                  </a:ext>
                </a:extLst>
              </a:tr>
              <a:tr h="231140">
                <a:tc>
                  <a:txBody>
                    <a:bodyPr/>
                    <a:lstStyle/>
                    <a:p>
                      <a:pPr algn="l" fontAlgn="ctr"/>
                      <a:r>
                        <a:rPr lang="en-GB" sz="1500" b="0" i="0" u="none" strike="noStrike">
                          <a:effectLst/>
                          <a:latin typeface="Arial"/>
                        </a:rPr>
                        <a:t>Espagne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505</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231140">
                <a:tc>
                  <a:txBody>
                    <a:bodyPr/>
                    <a:lstStyle/>
                    <a:p>
                      <a:pPr algn="l" fontAlgn="ctr"/>
                      <a:r>
                        <a:rPr lang="en-GB" sz="1500" b="0" i="0" u="none" strike="noStrike">
                          <a:effectLst/>
                          <a:latin typeface="Arial"/>
                        </a:rPr>
                        <a:t>Croatie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0" i="0" u="none" strike="noStrike" dirty="0">
                          <a:solidFill>
                            <a:srgbClr val="000000"/>
                          </a:solidFill>
                          <a:effectLst/>
                          <a:latin typeface="Arial"/>
                        </a:rPr>
                        <a:t>502</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21"/>
                  </a:ext>
                </a:extLst>
              </a:tr>
              <a:tr h="231140">
                <a:tc>
                  <a:txBody>
                    <a:bodyPr/>
                    <a:lstStyle/>
                    <a:p>
                      <a:pPr algn="l" fontAlgn="ctr"/>
                      <a:r>
                        <a:rPr lang="en-GB" sz="1500" b="0" i="1" u="none" strike="noStrike">
                          <a:solidFill>
                            <a:srgbClr val="FFFFFF"/>
                          </a:solidFill>
                          <a:effectLst/>
                          <a:latin typeface="Arial"/>
                        </a:rPr>
                        <a:t>Point central TIMSS</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00667F"/>
                    </a:solidFill>
                  </a:tcPr>
                </a:tc>
                <a:tc>
                  <a:txBody>
                    <a:bodyPr/>
                    <a:lstStyle/>
                    <a:p>
                      <a:pPr algn="ctr" fontAlgn="ctr"/>
                      <a:r>
                        <a:rPr lang="en-GB" sz="1500" b="0" i="1" u="none" strike="noStrike" dirty="0">
                          <a:solidFill>
                            <a:srgbClr val="FFFFFF"/>
                          </a:solidFill>
                          <a:effectLst/>
                          <a:latin typeface="Arial"/>
                        </a:rPr>
                        <a:t>500</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00667F"/>
                    </a:solidFill>
                  </a:tcPr>
                </a:tc>
                <a:extLst>
                  <a:ext uri="{0D108BD9-81ED-4DB2-BD59-A6C34878D82A}">
                    <a16:rowId xmlns:a16="http://schemas.microsoft.com/office/drawing/2014/main" val="10022"/>
                  </a:ext>
                </a:extLst>
              </a:tr>
              <a:tr h="231140">
                <a:tc>
                  <a:txBody>
                    <a:bodyPr/>
                    <a:lstStyle/>
                    <a:p>
                      <a:pPr algn="l" fontAlgn="ctr"/>
                      <a:r>
                        <a:rPr lang="en-GB" sz="1500" b="0" i="0" u="none" strike="noStrike">
                          <a:effectLst/>
                          <a:latin typeface="Arial"/>
                        </a:rPr>
                        <a:t>Slovaquie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GB" sz="1500" b="0" i="0" u="none" strike="noStrike" dirty="0">
                          <a:solidFill>
                            <a:srgbClr val="000000"/>
                          </a:solidFill>
                          <a:effectLst/>
                          <a:latin typeface="Arial"/>
                        </a:rPr>
                        <a:t>498</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3"/>
                  </a:ext>
                </a:extLst>
              </a:tr>
              <a:tr h="231140">
                <a:tc>
                  <a:txBody>
                    <a:bodyPr/>
                    <a:lstStyle/>
                    <a:p>
                      <a:pPr algn="l" fontAlgn="ctr"/>
                      <a:r>
                        <a:rPr lang="en-GB" sz="1500" b="1" i="0" u="none" strike="noStrike">
                          <a:effectLst/>
                          <a:latin typeface="Arial"/>
                        </a:rPr>
                        <a:t>France</a:t>
                      </a: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DAEEF3"/>
                    </a:solidFill>
                  </a:tcPr>
                </a:tc>
                <a:tc>
                  <a:txBody>
                    <a:bodyPr/>
                    <a:lstStyle/>
                    <a:p>
                      <a:pPr algn="ctr" fontAlgn="ctr"/>
                      <a:r>
                        <a:rPr lang="en-GB" sz="1500" b="1" i="0" u="none" strike="noStrike" dirty="0">
                          <a:effectLst/>
                          <a:latin typeface="Arial"/>
                        </a:rPr>
                        <a:t>488</a:t>
                      </a:r>
                    </a:p>
                  </a:txBody>
                  <a:tcPr marL="7620" marR="7620" marT="7620" marB="0" anchor="ctr">
                    <a:lnL w="6350" cap="flat" cmpd="sng" algn="ctr">
                      <a:solidFill>
                        <a:srgbClr val="FFFFFF"/>
                      </a:solidFill>
                      <a:prstDash val="solid"/>
                      <a:round/>
                      <a:headEnd type="none" w="med" len="med"/>
                      <a:tailEnd type="none" w="med" len="med"/>
                    </a:lnL>
                    <a:lnR>
                      <a:noFill/>
                    </a:lnR>
                    <a:lnT>
                      <a:noFill/>
                    </a:lnT>
                    <a:lnB>
                      <a:noFill/>
                    </a:lnB>
                    <a:solidFill>
                      <a:srgbClr val="DAEEF3"/>
                    </a:solidFill>
                  </a:tcPr>
                </a:tc>
                <a:extLst>
                  <a:ext uri="{0D108BD9-81ED-4DB2-BD59-A6C34878D82A}">
                    <a16:rowId xmlns:a16="http://schemas.microsoft.com/office/drawing/2014/main" val="10024"/>
                  </a:ext>
                </a:extLst>
              </a:tr>
            </a:tbl>
          </a:graphicData>
        </a:graphic>
      </p:graphicFrame>
      <p:sp>
        <p:nvSpPr>
          <p:cNvPr id="3" name="Title 2"/>
          <p:cNvSpPr>
            <a:spLocks noGrp="1"/>
          </p:cNvSpPr>
          <p:nvPr>
            <p:ph type="title"/>
          </p:nvPr>
        </p:nvSpPr>
        <p:spPr>
          <a:xfrm>
            <a:off x="179512" y="0"/>
            <a:ext cx="7776864" cy="620688"/>
          </a:xfrm>
        </p:spPr>
        <p:txBody>
          <a:bodyPr/>
          <a:lstStyle/>
          <a:p>
            <a:r>
              <a:rPr lang="fr-FR" i="1" dirty="0" smtClean="0"/>
              <a:t>Performances </a:t>
            </a:r>
            <a:r>
              <a:rPr lang="fr-FR" i="1" dirty="0"/>
              <a:t>des pays de l'Union européenne en </a:t>
            </a:r>
            <a:r>
              <a:rPr lang="fr-FR" i="1" dirty="0" smtClean="0"/>
              <a:t>mathématiques</a:t>
            </a:r>
            <a:br>
              <a:rPr lang="fr-FR" i="1" dirty="0" smtClean="0"/>
            </a:br>
            <a:r>
              <a:rPr lang="fr-FR" i="1" dirty="0" smtClean="0"/>
              <a:t>(TIMSS/ CM1)</a:t>
            </a:r>
            <a:endParaRPr lang="en-GB" dirty="0"/>
          </a:p>
        </p:txBody>
      </p:sp>
      <p:sp>
        <p:nvSpPr>
          <p:cNvPr id="5" name="Content Placeholder 4"/>
          <p:cNvSpPr>
            <a:spLocks noGrp="1"/>
          </p:cNvSpPr>
          <p:nvPr>
            <p:ph sz="quarter" idx="18"/>
          </p:nvPr>
        </p:nvSpPr>
        <p:spPr>
          <a:xfrm>
            <a:off x="-1384" y="6497637"/>
            <a:ext cx="9073008" cy="360363"/>
          </a:xfrm>
        </p:spPr>
        <p:txBody>
          <a:bodyPr>
            <a:noAutofit/>
          </a:bodyPr>
          <a:lstStyle/>
          <a:p>
            <a:r>
              <a:rPr lang="fr-FR" dirty="0"/>
              <a:t>Sources : IEA / MENESR-DEPP.</a:t>
            </a:r>
            <a:endParaRPr lang="en-GB" dirty="0"/>
          </a:p>
        </p:txBody>
      </p:sp>
    </p:spTree>
    <p:extLst>
      <p:ext uri="{BB962C8B-B14F-4D97-AF65-F5344CB8AC3E}">
        <p14:creationId xmlns:p14="http://schemas.microsoft.com/office/powerpoint/2010/main" val="320634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a:xfrm>
            <a:off x="457199" y="165005"/>
            <a:ext cx="7779275" cy="1253163"/>
          </a:xfrm>
        </p:spPr>
        <p:txBody>
          <a:bodyPr/>
          <a:lstStyle/>
          <a:p>
            <a:r>
              <a:rPr lang="fr-FR" sz="2000" b="1" dirty="0" smtClean="0"/>
              <a:t>En France,</a:t>
            </a:r>
            <a:r>
              <a:rPr lang="en-US" sz="2000" b="1" dirty="0" smtClean="0"/>
              <a:t> </a:t>
            </a:r>
            <a:r>
              <a:rPr lang="fr-FR" sz="2000" b="1" dirty="0"/>
              <a:t>les élèves issus des milieux les plus </a:t>
            </a:r>
            <a:r>
              <a:rPr lang="fr-FR" sz="2000" b="1" dirty="0" smtClean="0"/>
              <a:t>défavorisés ont quatre fois </a:t>
            </a:r>
            <a:r>
              <a:rPr lang="fr-FR" sz="2000" b="1" dirty="0"/>
              <a:t>plus de </a:t>
            </a:r>
            <a:r>
              <a:rPr lang="fr-FR" sz="2000" b="1" dirty="0" smtClean="0"/>
              <a:t>risques </a:t>
            </a:r>
            <a:r>
              <a:rPr lang="fr-FR" sz="2000" b="1" dirty="0"/>
              <a:t>que les autres </a:t>
            </a:r>
            <a:r>
              <a:rPr lang="fr-FR" sz="2000" b="1" dirty="0" smtClean="0"/>
              <a:t>de compter </a:t>
            </a:r>
            <a:r>
              <a:rPr lang="fr-FR" sz="2000" b="1" dirty="0"/>
              <a:t>parmi les élèves en difficulté en sciences </a:t>
            </a:r>
            <a:endParaRPr lang="de-DE" sz="2000" b="1" dirty="0"/>
          </a:p>
        </p:txBody>
      </p:sp>
      <p:sp>
        <p:nvSpPr>
          <p:cNvPr id="4" name="TextBox 5"/>
          <p:cNvSpPr txBox="1">
            <a:spLocks noChangeArrowheads="1"/>
          </p:cNvSpPr>
          <p:nvPr/>
        </p:nvSpPr>
        <p:spPr bwMode="auto">
          <a:xfrm>
            <a:off x="7982092" y="27660"/>
            <a:ext cx="1161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smtClean="0">
                <a:solidFill>
                  <a:srgbClr val="E4B921"/>
                </a:solidFill>
                <a:latin typeface="HelveticaNeueLT Std" pitchFamily="6" charset="0"/>
              </a:rPr>
              <a:t>Graphique</a:t>
            </a:r>
            <a:r>
              <a:rPr lang="it-IT" altLang="en-US" sz="1400" b="1" dirty="0" smtClean="0">
                <a:solidFill>
                  <a:srgbClr val="E4B921"/>
                </a:solidFill>
                <a:latin typeface="HelveticaNeueLT Std" pitchFamily="6" charset="0"/>
              </a:rPr>
              <a:t> </a:t>
            </a:r>
            <a:r>
              <a:rPr lang="it-IT" altLang="en-US" sz="1400" b="1" dirty="0">
                <a:solidFill>
                  <a:srgbClr val="E4B921"/>
                </a:solidFill>
                <a:latin typeface="HelveticaNeueLT Std" pitchFamily="6" charset="0"/>
              </a:rPr>
              <a:t>I.6.9</a:t>
            </a:r>
            <a:endParaRPr lang="en-US" altLang="en-US" sz="1400" b="1" dirty="0">
              <a:solidFill>
                <a:srgbClr val="E4B921"/>
              </a:solidFill>
              <a:latin typeface="HelveticaNeueLT Std" pitchFamily="6" charset="0"/>
            </a:endParaRPr>
          </a:p>
        </p:txBody>
      </p:sp>
      <p:graphicFrame>
        <p:nvGraphicFramePr>
          <p:cNvPr id="7" name="Diagramm 6"/>
          <p:cNvGraphicFramePr/>
          <p:nvPr>
            <p:extLst>
              <p:ext uri="{D42A27DB-BD31-4B8C-83A1-F6EECF244321}">
                <p14:modId xmlns:p14="http://schemas.microsoft.com/office/powerpoint/2010/main" val="3799180963"/>
              </p:ext>
            </p:extLst>
          </p:nvPr>
        </p:nvGraphicFramePr>
        <p:xfrm>
          <a:off x="82446" y="1658913"/>
          <a:ext cx="8934138" cy="506667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V="1">
            <a:off x="523716" y="5786193"/>
            <a:ext cx="0" cy="4804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1592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41206" y="198015"/>
            <a:ext cx="6404237" cy="857250"/>
          </a:xfrm>
        </p:spPr>
        <p:txBody>
          <a:bodyPr/>
          <a:lstStyle/>
          <a:p>
            <a:r>
              <a:rPr lang="fr-FR" sz="2400" b="1" dirty="0"/>
              <a:t>Performance en </a:t>
            </a:r>
            <a:r>
              <a:rPr lang="fr-FR" sz="2400" b="1" dirty="0"/>
              <a:t>sciences et </a:t>
            </a:r>
            <a:r>
              <a:rPr lang="fr-FR" sz="2400" b="1" dirty="0"/>
              <a:t>équité sociale</a:t>
            </a:r>
            <a:endParaRPr lang="de-DE" sz="2400" dirty="0"/>
          </a:p>
        </p:txBody>
      </p:sp>
      <p:graphicFrame>
        <p:nvGraphicFramePr>
          <p:cNvPr id="6" name="Diagramm 5"/>
          <p:cNvGraphicFramePr/>
          <p:nvPr>
            <p:extLst/>
          </p:nvPr>
        </p:nvGraphicFramePr>
        <p:xfrm>
          <a:off x="900721" y="2123922"/>
          <a:ext cx="7944787" cy="387683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B33EC92A-B57C-44BF-AA10-043A71274EC9}"/>
              </a:ext>
            </a:extLst>
          </p:cNvPr>
          <p:cNvSpPr txBox="1"/>
          <p:nvPr/>
        </p:nvSpPr>
        <p:spPr>
          <a:xfrm>
            <a:off x="5220396" y="1920876"/>
            <a:ext cx="2582487" cy="319816"/>
          </a:xfrm>
          <a:prstGeom prst="rect">
            <a:avLst/>
          </a:prstGeom>
          <a:solidFill>
            <a:srgbClr val="00AE88"/>
          </a:solid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chemeClr val="bg1"/>
                </a:solidFill>
              </a:rPr>
              <a:t>Performance </a:t>
            </a:r>
            <a:r>
              <a:rPr lang="en-US" sz="800" dirty="0" err="1">
                <a:solidFill>
                  <a:schemeClr val="bg1"/>
                </a:solidFill>
              </a:rPr>
              <a:t>en</a:t>
            </a:r>
            <a:r>
              <a:rPr lang="en-US" sz="800" dirty="0">
                <a:solidFill>
                  <a:schemeClr val="bg1"/>
                </a:solidFill>
              </a:rPr>
              <a:t> sciences </a:t>
            </a:r>
            <a:r>
              <a:rPr lang="en-US" sz="800" b="1" dirty="0" err="1">
                <a:solidFill>
                  <a:schemeClr val="bg1"/>
                </a:solidFill>
              </a:rPr>
              <a:t>supérieure</a:t>
            </a:r>
            <a:r>
              <a:rPr lang="en-US" sz="800" b="1" dirty="0">
                <a:solidFill>
                  <a:schemeClr val="bg1"/>
                </a:solidFill>
              </a:rPr>
              <a:t> à la </a:t>
            </a:r>
            <a:r>
              <a:rPr lang="en-US" sz="800" b="1" dirty="0" err="1">
                <a:solidFill>
                  <a:schemeClr val="bg1"/>
                </a:solidFill>
              </a:rPr>
              <a:t>moyenne</a:t>
            </a:r>
            <a:r>
              <a:rPr lang="en-US" sz="800" b="1" dirty="0">
                <a:solidFill>
                  <a:schemeClr val="bg1"/>
                </a:solidFill>
              </a:rPr>
              <a:t> 
</a:t>
            </a:r>
            <a:r>
              <a:rPr lang="en-US" sz="800" dirty="0" err="1">
                <a:solidFill>
                  <a:schemeClr val="bg1"/>
                </a:solidFill>
              </a:rPr>
              <a:t>Niveau</a:t>
            </a:r>
            <a:r>
              <a:rPr lang="en-US" sz="800" dirty="0">
                <a:solidFill>
                  <a:schemeClr val="bg1"/>
                </a:solidFill>
              </a:rPr>
              <a:t> </a:t>
            </a:r>
            <a:r>
              <a:rPr lang="en-US" sz="800" dirty="0" err="1">
                <a:solidFill>
                  <a:schemeClr val="bg1"/>
                </a:solidFill>
              </a:rPr>
              <a:t>d'équité</a:t>
            </a:r>
            <a:r>
              <a:rPr lang="en-US" sz="800" dirty="0">
                <a:solidFill>
                  <a:schemeClr val="bg1"/>
                </a:solidFill>
              </a:rPr>
              <a:t> </a:t>
            </a:r>
            <a:r>
              <a:rPr lang="en-US" sz="800" dirty="0" err="1">
                <a:solidFill>
                  <a:schemeClr val="bg1"/>
                </a:solidFill>
              </a:rPr>
              <a:t>dans</a:t>
            </a:r>
            <a:r>
              <a:rPr lang="en-US" sz="800" dirty="0">
                <a:solidFill>
                  <a:schemeClr val="bg1"/>
                </a:solidFill>
              </a:rPr>
              <a:t> </a:t>
            </a:r>
            <a:r>
              <a:rPr lang="en-US" sz="800" dirty="0" err="1">
                <a:solidFill>
                  <a:schemeClr val="bg1"/>
                </a:solidFill>
              </a:rPr>
              <a:t>l'éducation</a:t>
            </a:r>
            <a:r>
              <a:rPr lang="en-US" sz="800" dirty="0">
                <a:solidFill>
                  <a:schemeClr val="bg1"/>
                </a:solidFill>
              </a:rPr>
              <a:t> </a:t>
            </a:r>
            <a:r>
              <a:rPr lang="en-US" sz="800" b="1" dirty="0" err="1">
                <a:solidFill>
                  <a:schemeClr val="bg1"/>
                </a:solidFill>
              </a:rPr>
              <a:t>supérieur</a:t>
            </a:r>
            <a:r>
              <a:rPr lang="en-US" sz="800" b="1" dirty="0">
                <a:solidFill>
                  <a:schemeClr val="bg1"/>
                </a:solidFill>
              </a:rPr>
              <a:t> à la </a:t>
            </a:r>
            <a:r>
              <a:rPr lang="en-US" sz="800" b="1" dirty="0" err="1">
                <a:solidFill>
                  <a:schemeClr val="bg1"/>
                </a:solidFill>
              </a:rPr>
              <a:t>moyenne</a:t>
            </a:r>
            <a:r>
              <a:rPr lang="en-US" sz="800" b="1" dirty="0">
                <a:solidFill>
                  <a:schemeClr val="bg1"/>
                </a:solidFill>
              </a:rPr>
              <a:t> </a:t>
            </a:r>
            <a:endParaRPr lang="en-US" sz="800" dirty="0">
              <a:solidFill>
                <a:schemeClr val="bg1"/>
              </a:solidFill>
            </a:endParaRPr>
          </a:p>
        </p:txBody>
      </p:sp>
      <p:sp>
        <p:nvSpPr>
          <p:cNvPr id="8" name="TextBox 1">
            <a:extLst>
              <a:ext uri="{FF2B5EF4-FFF2-40B4-BE49-F238E27FC236}">
                <a16:creationId xmlns:a16="http://schemas.microsoft.com/office/drawing/2014/main" id="{2CAA1BF4-F22A-4546-9275-689C279CFFBF}"/>
              </a:ext>
            </a:extLst>
          </p:cNvPr>
          <p:cNvSpPr txBox="1"/>
          <p:nvPr/>
        </p:nvSpPr>
        <p:spPr>
          <a:xfrm>
            <a:off x="1501338" y="1920879"/>
            <a:ext cx="3719054" cy="319817"/>
          </a:xfrm>
          <a:prstGeom prst="rect">
            <a:avLst/>
          </a:prstGeom>
          <a:solidFill>
            <a:schemeClr val="bg1">
              <a:lumMod val="85000"/>
            </a:schemeClr>
          </a:solid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t>Performance </a:t>
            </a:r>
            <a:r>
              <a:rPr lang="en-US" sz="900" dirty="0" err="1"/>
              <a:t>en</a:t>
            </a:r>
            <a:r>
              <a:rPr lang="en-US" sz="900" dirty="0"/>
              <a:t> sciences </a:t>
            </a:r>
            <a:r>
              <a:rPr lang="en-US" sz="900" b="1" dirty="0" err="1"/>
              <a:t>supérieure</a:t>
            </a:r>
            <a:r>
              <a:rPr lang="en-US" sz="900" b="1" dirty="0"/>
              <a:t> à la </a:t>
            </a:r>
            <a:r>
              <a:rPr lang="en-US" sz="900" b="1" dirty="0" err="1"/>
              <a:t>moyenne</a:t>
            </a:r>
            <a:r>
              <a:rPr lang="en-US" sz="900" b="1" dirty="0"/>
              <a:t> 
</a:t>
            </a:r>
            <a:r>
              <a:rPr lang="en-US" sz="900" dirty="0" err="1"/>
              <a:t>Niveau</a:t>
            </a:r>
            <a:r>
              <a:rPr lang="en-US" sz="900" dirty="0"/>
              <a:t> </a:t>
            </a:r>
            <a:r>
              <a:rPr lang="en-US" sz="900" dirty="0" err="1"/>
              <a:t>d'équité</a:t>
            </a:r>
            <a:r>
              <a:rPr lang="en-US" sz="900" dirty="0"/>
              <a:t> </a:t>
            </a:r>
            <a:r>
              <a:rPr lang="en-US" sz="900" dirty="0" err="1"/>
              <a:t>dans</a:t>
            </a:r>
            <a:r>
              <a:rPr lang="en-US" sz="900" dirty="0"/>
              <a:t> </a:t>
            </a:r>
            <a:r>
              <a:rPr lang="en-US" sz="900" dirty="0" err="1"/>
              <a:t>l'éducation</a:t>
            </a:r>
            <a:r>
              <a:rPr lang="en-US" sz="900" dirty="0"/>
              <a:t> </a:t>
            </a:r>
            <a:r>
              <a:rPr lang="en-US" sz="900" b="1" dirty="0" err="1"/>
              <a:t>inférieur</a:t>
            </a:r>
            <a:r>
              <a:rPr lang="en-US" sz="900" b="1" dirty="0"/>
              <a:t> à la </a:t>
            </a:r>
            <a:r>
              <a:rPr lang="en-US" sz="900" b="1" dirty="0" err="1"/>
              <a:t>moyenne</a:t>
            </a:r>
            <a:r>
              <a:rPr lang="en-US" sz="900" b="1" dirty="0"/>
              <a:t> </a:t>
            </a:r>
            <a:endParaRPr lang="en-US" sz="900" dirty="0"/>
          </a:p>
        </p:txBody>
      </p:sp>
      <p:sp>
        <p:nvSpPr>
          <p:cNvPr id="9" name="TextBox 5"/>
          <p:cNvSpPr txBox="1">
            <a:spLocks noChangeArrowheads="1"/>
          </p:cNvSpPr>
          <p:nvPr/>
        </p:nvSpPr>
        <p:spPr bwMode="auto">
          <a:xfrm>
            <a:off x="7267575" y="1063630"/>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a:solidFill>
                  <a:srgbClr val="E4B921"/>
                </a:solidFill>
                <a:latin typeface="HelveticaNeueLT Std" pitchFamily="6" charset="0"/>
              </a:rPr>
              <a:t>Graphique</a:t>
            </a:r>
            <a:r>
              <a:rPr lang="it-IT" altLang="en-US" sz="1400" b="1" dirty="0">
                <a:solidFill>
                  <a:srgbClr val="E4B921"/>
                </a:solidFill>
                <a:latin typeface="HelveticaNeueLT Std" pitchFamily="6" charset="0"/>
              </a:rPr>
              <a:t> I.6.6</a:t>
            </a:r>
            <a:endParaRPr lang="en-US" altLang="en-US" sz="1400" b="1" dirty="0">
              <a:solidFill>
                <a:srgbClr val="E4B921"/>
              </a:solidFill>
              <a:latin typeface="HelveticaNeueLT Std" pitchFamily="6" charset="0"/>
            </a:endParaRPr>
          </a:p>
        </p:txBody>
      </p:sp>
      <p:sp>
        <p:nvSpPr>
          <p:cNvPr id="10" name="Gerade Verbindung 9"/>
          <p:cNvSpPr/>
          <p:nvPr/>
        </p:nvSpPr>
        <p:spPr>
          <a:xfrm flipV="1">
            <a:off x="4292600" y="2379737"/>
            <a:ext cx="171450" cy="674613"/>
          </a:xfrm>
          <a:prstGeom prst="line">
            <a:avLst/>
          </a:prstGeom>
          <a:noFill/>
          <a:ln w="9525" cap="flat" cmpd="sng" algn="ctr">
            <a:solidFill>
              <a:sysClr val="window" lastClr="FFFFFF">
                <a:lumMod val="85000"/>
              </a:sysClr>
            </a:solidFill>
            <a:prstDash val="solid"/>
          </a:ln>
          <a:effectLst/>
        </p:spPr>
        <p:style>
          <a:lnRef idx="1">
            <a:schemeClr val="dk1"/>
          </a:lnRef>
          <a:fillRef idx="0">
            <a:schemeClr val="dk1"/>
          </a:fillRef>
          <a:effectRef idx="0">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a:p>
        </p:txBody>
      </p:sp>
      <p:sp>
        <p:nvSpPr>
          <p:cNvPr id="11" name="Gerade Verbindung 10"/>
          <p:cNvSpPr/>
          <p:nvPr/>
        </p:nvSpPr>
        <p:spPr>
          <a:xfrm flipH="1" flipV="1">
            <a:off x="3194050" y="2651281"/>
            <a:ext cx="1098550" cy="403070"/>
          </a:xfrm>
          <a:prstGeom prst="line">
            <a:avLst/>
          </a:prstGeom>
          <a:noFill/>
          <a:ln w="9525" cap="flat" cmpd="sng" algn="ctr">
            <a:solidFill>
              <a:sysClr val="window" lastClr="FFFFFF">
                <a:lumMod val="85000"/>
              </a:sysClr>
            </a:solidFill>
            <a:prstDash val="solid"/>
          </a:ln>
          <a:effectLst/>
        </p:spPr>
        <p:style>
          <a:lnRef idx="1">
            <a:schemeClr val="dk1"/>
          </a:lnRef>
          <a:fillRef idx="0">
            <a:schemeClr val="dk1"/>
          </a:fillRef>
          <a:effectRef idx="0">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a:p>
        </p:txBody>
      </p:sp>
      <p:sp>
        <p:nvSpPr>
          <p:cNvPr id="12" name="Gerade Verbindung 11"/>
          <p:cNvSpPr/>
          <p:nvPr/>
        </p:nvSpPr>
        <p:spPr>
          <a:xfrm flipV="1">
            <a:off x="4387850" y="2538491"/>
            <a:ext cx="546100" cy="515860"/>
          </a:xfrm>
          <a:prstGeom prst="line">
            <a:avLst/>
          </a:prstGeom>
          <a:noFill/>
          <a:ln w="9525" cap="flat" cmpd="sng" algn="ctr">
            <a:solidFill>
              <a:sysClr val="window" lastClr="FFFFFF">
                <a:lumMod val="85000"/>
              </a:sysClr>
            </a:solidFill>
            <a:prstDash val="solid"/>
          </a:ln>
          <a:effectLst/>
        </p:spPr>
        <p:style>
          <a:lnRef idx="1">
            <a:schemeClr val="dk1"/>
          </a:lnRef>
          <a:fillRef idx="0">
            <a:schemeClr val="dk1"/>
          </a:fillRef>
          <a:effectRef idx="0">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a:p>
        </p:txBody>
      </p:sp>
      <p:sp>
        <p:nvSpPr>
          <p:cNvPr id="2" name="Oval 1"/>
          <p:cNvSpPr/>
          <p:nvPr/>
        </p:nvSpPr>
        <p:spPr>
          <a:xfrm>
            <a:off x="5036134" y="2080785"/>
            <a:ext cx="2909455" cy="1415758"/>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Content Placeholder 4"/>
          <p:cNvSpPr txBox="1">
            <a:spLocks/>
          </p:cNvSpPr>
          <p:nvPr/>
        </p:nvSpPr>
        <p:spPr bwMode="auto">
          <a:xfrm>
            <a:off x="0" y="6492917"/>
            <a:ext cx="2563896"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fr-FR" altLang="en-US" sz="1400" dirty="0"/>
              <a:t>Source: OCDE – </a:t>
            </a:r>
            <a:r>
              <a:rPr lang="fr-FR" altLang="en-US" sz="1400" dirty="0"/>
              <a:t>PISA 2015</a:t>
            </a:r>
            <a:endParaRPr lang="en-GB" altLang="en-US" sz="1400" dirty="0"/>
          </a:p>
        </p:txBody>
      </p:sp>
    </p:spTree>
    <p:extLst>
      <p:ext uri="{BB962C8B-B14F-4D97-AF65-F5344CB8AC3E}">
        <p14:creationId xmlns:p14="http://schemas.microsoft.com/office/powerpoint/2010/main" val="109556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55818" y="1685949"/>
            <a:ext cx="8388350" cy="3735415"/>
          </a:xfrm>
        </p:spPr>
        <p:txBody>
          <a:bodyPr>
            <a:noAutofit/>
          </a:bodyPr>
          <a:lstStyle/>
          <a:p>
            <a:pPr lvl="1" algn="l">
              <a:lnSpc>
                <a:spcPct val="80000"/>
              </a:lnSpc>
              <a:spcBef>
                <a:spcPts val="600"/>
              </a:spcBef>
            </a:pPr>
            <a:endParaRPr lang="fr-FR" cap="small" dirty="0"/>
          </a:p>
          <a:p>
            <a:pPr lvl="1" algn="l">
              <a:lnSpc>
                <a:spcPct val="80000"/>
              </a:lnSpc>
              <a:spcBef>
                <a:spcPts val="600"/>
              </a:spcBef>
            </a:pPr>
            <a:endParaRPr lang="fr-FR" cap="small" dirty="0"/>
          </a:p>
          <a:p>
            <a:pPr lvl="1">
              <a:lnSpc>
                <a:spcPct val="80000"/>
              </a:lnSpc>
              <a:spcBef>
                <a:spcPts val="600"/>
              </a:spcBef>
            </a:pPr>
            <a:r>
              <a:rPr lang="fr-FR" sz="3600" dirty="0" smtClean="0"/>
              <a:t>Des défis à tous les niveaux d’éducation</a:t>
            </a:r>
            <a:endParaRPr lang="en-GB" sz="3600" dirty="0"/>
          </a:p>
        </p:txBody>
      </p:sp>
    </p:spTree>
    <p:extLst>
      <p:ext uri="{BB962C8B-B14F-4D97-AF65-F5344CB8AC3E}">
        <p14:creationId xmlns:p14="http://schemas.microsoft.com/office/powerpoint/2010/main" val="1328113016"/>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88" y="-27384"/>
            <a:ext cx="10361400" cy="6912000"/>
          </a:xfrm>
          <a:prstGeom prst="rect">
            <a:avLst/>
          </a:prstGeom>
        </p:spPr>
      </p:pic>
      <p:sp>
        <p:nvSpPr>
          <p:cNvPr id="5" name="Right Triangle 21"/>
          <p:cNvSpPr/>
          <p:nvPr/>
        </p:nvSpPr>
        <p:spPr>
          <a:xfrm rot="10800000" flipH="1">
            <a:off x="-76472" y="-1179512"/>
            <a:ext cx="3600400" cy="8289720"/>
          </a:xfrm>
          <a:prstGeom prst="rtTriangle">
            <a:avLst/>
          </a:prstGeom>
          <a:solidFill>
            <a:schemeClr val="accent5"/>
          </a:solidFill>
          <a:ln w="19050" cap="flat" cmpd="sng" algn="ctr">
            <a:noFill/>
            <a:prstDash val="solid"/>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sp>
        <p:nvSpPr>
          <p:cNvPr id="6" name="직사각형 5"/>
          <p:cNvSpPr/>
          <p:nvPr/>
        </p:nvSpPr>
        <p:spPr>
          <a:xfrm>
            <a:off x="-877431" y="-846385"/>
            <a:ext cx="4401360" cy="1692771"/>
          </a:xfrm>
          <a:prstGeom prst="rect">
            <a:avLst/>
          </a:prstGeom>
        </p:spPr>
        <p:txBody>
          <a:bodyPr wrap="square">
            <a:spAutoFit/>
          </a:bodyPr>
          <a:lstStyle/>
          <a:p>
            <a:pPr lvl="0" algn="r" fontAlgn="base">
              <a:spcBef>
                <a:spcPct val="0"/>
              </a:spcBef>
              <a:spcAft>
                <a:spcPct val="0"/>
              </a:spcAft>
            </a:pPr>
            <a:endParaRPr kumimoji="1" lang="en-US" altLang="ko-KR" sz="2400" b="1" dirty="0" smtClean="0">
              <a:solidFill>
                <a:schemeClr val="bg1"/>
              </a:solidFill>
              <a:latin typeface="Arial" pitchFamily="34" charset="0"/>
              <a:ea typeface="맑은 고딕" pitchFamily="50" charset="-127"/>
              <a:cs typeface="Arial" pitchFamily="34" charset="0"/>
            </a:endParaRPr>
          </a:p>
          <a:p>
            <a:pPr lvl="0" algn="r" fontAlgn="base">
              <a:spcBef>
                <a:spcPct val="0"/>
              </a:spcBef>
              <a:spcAft>
                <a:spcPct val="0"/>
              </a:spcAft>
            </a:pPr>
            <a:endParaRPr kumimoji="1" lang="en-US" altLang="ko-KR" sz="2400" b="1" dirty="0" smtClean="0">
              <a:solidFill>
                <a:schemeClr val="bg1"/>
              </a:solidFill>
              <a:latin typeface="Arial" pitchFamily="34" charset="0"/>
              <a:ea typeface="맑은 고딕" pitchFamily="50" charset="-127"/>
              <a:cs typeface="Arial" pitchFamily="34" charset="0"/>
            </a:endParaRPr>
          </a:p>
          <a:p>
            <a:pPr lvl="0" algn="r" fontAlgn="base">
              <a:spcBef>
                <a:spcPct val="0"/>
              </a:spcBef>
              <a:spcAft>
                <a:spcPct val="0"/>
              </a:spcAft>
            </a:pPr>
            <a:r>
              <a:rPr kumimoji="1" lang="en-US" altLang="ko-KR" sz="2400" b="1" dirty="0" smtClean="0">
                <a:solidFill>
                  <a:schemeClr val="bg1"/>
                </a:solidFill>
                <a:latin typeface="Arial" pitchFamily="34" charset="0"/>
                <a:ea typeface="맑은 고딕" pitchFamily="50" charset="-127"/>
                <a:cs typeface="Arial" pitchFamily="34" charset="0"/>
              </a:rPr>
              <a:t> </a:t>
            </a:r>
          </a:p>
          <a:p>
            <a:pPr lvl="0" algn="ctr" fontAlgn="base">
              <a:spcBef>
                <a:spcPct val="0"/>
              </a:spcBef>
              <a:spcAft>
                <a:spcPct val="0"/>
              </a:spcAft>
            </a:pPr>
            <a:r>
              <a:rPr kumimoji="1" lang="en-US" altLang="ko-KR" sz="3200" b="1" i="1" dirty="0" err="1" smtClean="0">
                <a:solidFill>
                  <a:schemeClr val="bg1"/>
                </a:solidFill>
                <a:latin typeface="Arial" pitchFamily="34" charset="0"/>
                <a:ea typeface="맑은 고딕" pitchFamily="50" charset="-127"/>
                <a:cs typeface="Arial" pitchFamily="34" charset="0"/>
              </a:rPr>
              <a:t>Préprimaire</a:t>
            </a:r>
            <a:endParaRPr kumimoji="1" lang="en-US" altLang="ko-KR" sz="3200" b="1" i="1" dirty="0">
              <a:solidFill>
                <a:schemeClr val="bg1"/>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286664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Beaucoup se </a:t>
            </a:r>
            <a:r>
              <a:rPr lang="en-GB" dirty="0" err="1" smtClean="0"/>
              <a:t>joue</a:t>
            </a:r>
            <a:r>
              <a:rPr lang="en-GB" dirty="0" smtClean="0"/>
              <a:t> </a:t>
            </a:r>
            <a:r>
              <a:rPr lang="en-GB" dirty="0" err="1" smtClean="0"/>
              <a:t>dès</a:t>
            </a:r>
            <a:r>
              <a:rPr lang="en-GB" dirty="0" smtClean="0"/>
              <a:t> le plus </a:t>
            </a:r>
            <a:r>
              <a:rPr lang="en-GB" dirty="0" err="1" smtClean="0"/>
              <a:t>jeune</a:t>
            </a:r>
            <a:r>
              <a:rPr lang="en-GB" dirty="0" smtClean="0"/>
              <a:t> </a:t>
            </a:r>
            <a:r>
              <a:rPr lang="en-GB" dirty="0" err="1" smtClean="0"/>
              <a:t>âge</a:t>
            </a:r>
            <a:endParaRPr lang="en-GB" dirty="0"/>
          </a:p>
        </p:txBody>
      </p:sp>
      <p:sp>
        <p:nvSpPr>
          <p:cNvPr id="4" name="Content Placeholder 3"/>
          <p:cNvSpPr>
            <a:spLocks noGrp="1"/>
          </p:cNvSpPr>
          <p:nvPr>
            <p:ph sz="quarter" idx="17"/>
          </p:nvPr>
        </p:nvSpPr>
        <p:spPr>
          <a:xfrm>
            <a:off x="7740650" y="336550"/>
            <a:ext cx="1223838" cy="336551"/>
          </a:xfrm>
        </p:spPr>
        <p:txBody>
          <a:bodyPr>
            <a:normAutofit fontScale="92500"/>
          </a:bodyPr>
          <a:lstStyle/>
          <a:p>
            <a:r>
              <a:rPr lang="en-GB" dirty="0" err="1" smtClean="0"/>
              <a:t>Graphique</a:t>
            </a:r>
            <a:r>
              <a:rPr lang="en-GB" dirty="0" smtClean="0"/>
              <a:t> C2.1</a:t>
            </a:r>
            <a:endParaRPr lang="en-GB" dirty="0"/>
          </a:p>
        </p:txBody>
      </p:sp>
      <p:sp>
        <p:nvSpPr>
          <p:cNvPr id="8" name="Content Placeholder 7"/>
          <p:cNvSpPr>
            <a:spLocks noGrp="1"/>
          </p:cNvSpPr>
          <p:nvPr>
            <p:ph sz="quarter" idx="18"/>
          </p:nvPr>
        </p:nvSpPr>
        <p:spPr/>
        <p:txBody>
          <a:bodyPr>
            <a:noAutofit/>
          </a:bodyPr>
          <a:lstStyle/>
          <a:p>
            <a:r>
              <a:rPr lang="fr-FR" sz="1800" dirty="0"/>
              <a:t>Sensibilité cérébrale des enfants, par âge</a:t>
            </a:r>
            <a:endParaRPr lang="en-GB" sz="1800" dirty="0"/>
          </a:p>
        </p:txBody>
      </p:sp>
      <p:pic>
        <p:nvPicPr>
          <p:cNvPr id="11" name="Chart Placeholder 10"/>
          <p:cNvPicPr>
            <a:picLocks noGrp="1" noChangeAspect="1"/>
          </p:cNvPicPr>
          <p:nvPr>
            <p:ph type="chart" sz="quarter" idx="10"/>
          </p:nvPr>
        </p:nvPicPr>
        <p:blipFill>
          <a:blip r:embed="rId3"/>
          <a:stretch>
            <a:fillRect/>
          </a:stretch>
        </p:blipFill>
        <p:spPr>
          <a:xfrm>
            <a:off x="755578" y="2132858"/>
            <a:ext cx="7632847" cy="3888431"/>
          </a:xfrm>
          <a:prstGeom prst="rect">
            <a:avLst/>
          </a:prstGeom>
        </p:spPr>
      </p:pic>
    </p:spTree>
    <p:extLst>
      <p:ext uri="{BB962C8B-B14F-4D97-AF65-F5344CB8AC3E}">
        <p14:creationId xmlns:p14="http://schemas.microsoft.com/office/powerpoint/2010/main" val="358166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B4B4B"/>
        </a:solidFill>
        <a:effectLst/>
      </p:bgPr>
    </p:bg>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11" name="Title 8"/>
          <p:cNvSpPr>
            <a:spLocks noGrp="1"/>
          </p:cNvSpPr>
          <p:nvPr>
            <p:ph type="title"/>
          </p:nvPr>
        </p:nvSpPr>
        <p:spPr>
          <a:xfrm>
            <a:off x="804000" y="38531"/>
            <a:ext cx="7056784" cy="627534"/>
          </a:xfrm>
        </p:spPr>
        <p:txBody>
          <a:bodyPr/>
          <a:lstStyle/>
          <a:p>
            <a:r>
              <a:rPr lang="fr-FR" dirty="0" smtClean="0"/>
              <a:t>La </a:t>
            </a:r>
            <a:r>
              <a:rPr lang="fr-FR" dirty="0"/>
              <a:t>scolarisation des enfants de 3 ans est pratiquement universelle en </a:t>
            </a:r>
            <a:r>
              <a:rPr lang="fr-FR" dirty="0" smtClean="0"/>
              <a:t>France, c’est bien mieux que la </a:t>
            </a:r>
            <a:r>
              <a:rPr lang="fr-FR" dirty="0"/>
              <a:t>moyenne de l'OCDE </a:t>
            </a:r>
            <a:r>
              <a:rPr lang="fr-FR" dirty="0" smtClean="0"/>
              <a:t> qui est de </a:t>
            </a:r>
            <a:r>
              <a:rPr lang="fr-FR" dirty="0"/>
              <a:t>76%</a:t>
            </a:r>
            <a:endParaRPr lang="en-GB" dirty="0"/>
          </a:p>
        </p:txBody>
      </p:sp>
      <p:sp>
        <p:nvSpPr>
          <p:cNvPr id="9" name="Content Placeholder 3"/>
          <p:cNvSpPr>
            <a:spLocks noGrp="1"/>
          </p:cNvSpPr>
          <p:nvPr>
            <p:ph sz="quarter" idx="17"/>
          </p:nvPr>
        </p:nvSpPr>
        <p:spPr>
          <a:xfrm>
            <a:off x="7740650" y="1196753"/>
            <a:ext cx="863600" cy="252413"/>
          </a:xfrm>
        </p:spPr>
        <p:txBody>
          <a:bodyPr>
            <a:normAutofit fontScale="70000" lnSpcReduction="20000"/>
          </a:bodyPr>
          <a:lstStyle/>
          <a:p>
            <a:r>
              <a:rPr lang="en-GB" dirty="0" smtClean="0"/>
              <a:t>Graph B2.3</a:t>
            </a:r>
          </a:p>
        </p:txBody>
      </p:sp>
      <p:sp>
        <p:nvSpPr>
          <p:cNvPr id="10" name="Content Placeholder 4"/>
          <p:cNvSpPr>
            <a:spLocks noGrp="1"/>
          </p:cNvSpPr>
          <p:nvPr>
            <p:ph sz="quarter" idx="18"/>
          </p:nvPr>
        </p:nvSpPr>
        <p:spPr>
          <a:xfrm>
            <a:off x="12175" y="1484784"/>
            <a:ext cx="9073008" cy="270272"/>
          </a:xfrm>
        </p:spPr>
        <p:txBody>
          <a:bodyPr>
            <a:noAutofit/>
          </a:bodyPr>
          <a:lstStyle/>
          <a:p>
            <a:r>
              <a:rPr lang="fr-FR" sz="1400" dirty="0"/>
              <a:t>Taux de scolarisation des enfants de </a:t>
            </a:r>
            <a:r>
              <a:rPr lang="fr-FR" sz="1400" dirty="0"/>
              <a:t>3 à 5 </a:t>
            </a:r>
            <a:r>
              <a:rPr lang="fr-FR" sz="1400" dirty="0"/>
              <a:t>ans dans les structures d'éducation et d'accueil </a:t>
            </a:r>
            <a:endParaRPr lang="fr-FR" sz="1400" dirty="0"/>
          </a:p>
          <a:p>
            <a:r>
              <a:rPr lang="fr-FR" sz="1400" dirty="0"/>
              <a:t>de </a:t>
            </a:r>
            <a:r>
              <a:rPr lang="fr-FR" sz="1400" dirty="0"/>
              <a:t>la petite </a:t>
            </a:r>
            <a:r>
              <a:rPr lang="fr-FR" sz="1400" dirty="0"/>
              <a:t>enfance  (2005, 2010, 2016</a:t>
            </a:r>
            <a:r>
              <a:rPr lang="fr-FR" sz="1400" dirty="0"/>
              <a:t>) </a:t>
            </a:r>
            <a:endParaRPr lang="en-GB" sz="1400" dirty="0"/>
          </a:p>
        </p:txBody>
      </p:sp>
      <p:graphicFrame>
        <p:nvGraphicFramePr>
          <p:cNvPr id="6" name="Chart 5"/>
          <p:cNvGraphicFramePr>
            <a:graphicFrameLocks/>
          </p:cNvGraphicFramePr>
          <p:nvPr>
            <p:extLst/>
          </p:nvPr>
        </p:nvGraphicFramePr>
        <p:xfrm>
          <a:off x="323527" y="2060848"/>
          <a:ext cx="8496944" cy="3798422"/>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6" descr="Image associé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181994" y="5520209"/>
            <a:ext cx="288032" cy="19202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8" descr="Image associé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4901078" y="5577919"/>
            <a:ext cx="306000" cy="1721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chart"/>
          <p:cNvPicPr>
            <a:picLocks noChangeAspect="1"/>
          </p:cNvPicPr>
          <p:nvPr/>
        </p:nvPicPr>
        <p:blipFill>
          <a:blip r:embed="rId9"/>
          <a:stretch>
            <a:fillRect/>
          </a:stretch>
        </p:blipFill>
        <p:spPr>
          <a:xfrm rot="16200000">
            <a:off x="756000" y="4973394"/>
            <a:ext cx="288000" cy="1919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3709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14"/>
            <a:ext cx="10347074" cy="6896017"/>
          </a:xfrm>
          <a:prstGeom prst="rect">
            <a:avLst/>
          </a:prstGeom>
        </p:spPr>
      </p:pic>
      <p:sp>
        <p:nvSpPr>
          <p:cNvPr id="5" name="Right Triangle 21"/>
          <p:cNvSpPr/>
          <p:nvPr/>
        </p:nvSpPr>
        <p:spPr>
          <a:xfrm rot="10800000" flipH="1">
            <a:off x="-18627" y="-1251520"/>
            <a:ext cx="3600400" cy="8289720"/>
          </a:xfrm>
          <a:prstGeom prst="rtTriangle">
            <a:avLst/>
          </a:prstGeom>
          <a:solidFill>
            <a:schemeClr val="accent5"/>
          </a:solidFill>
          <a:ln w="19050" cap="flat" cmpd="sng" algn="ctr">
            <a:noFill/>
            <a:prstDash val="solid"/>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sp>
        <p:nvSpPr>
          <p:cNvPr id="6" name="직사각형 5"/>
          <p:cNvSpPr/>
          <p:nvPr/>
        </p:nvSpPr>
        <p:spPr>
          <a:xfrm>
            <a:off x="-900608" y="-747463"/>
            <a:ext cx="4401360" cy="1692771"/>
          </a:xfrm>
          <a:prstGeom prst="rect">
            <a:avLst/>
          </a:prstGeom>
        </p:spPr>
        <p:txBody>
          <a:bodyPr wrap="square">
            <a:spAutoFit/>
          </a:bodyPr>
          <a:lstStyle/>
          <a:p>
            <a:pPr lvl="0" algn="r" fontAlgn="base">
              <a:spcBef>
                <a:spcPct val="0"/>
              </a:spcBef>
              <a:spcAft>
                <a:spcPct val="0"/>
              </a:spcAft>
            </a:pPr>
            <a:endParaRPr kumimoji="1" lang="en-US" altLang="ko-KR" sz="2400" b="1" dirty="0" smtClean="0">
              <a:solidFill>
                <a:schemeClr val="bg1"/>
              </a:solidFill>
              <a:latin typeface="Arial" pitchFamily="34" charset="0"/>
              <a:ea typeface="맑은 고딕" pitchFamily="50" charset="-127"/>
              <a:cs typeface="Arial" pitchFamily="34" charset="0"/>
            </a:endParaRPr>
          </a:p>
          <a:p>
            <a:pPr lvl="0" algn="r" fontAlgn="base">
              <a:spcBef>
                <a:spcPct val="0"/>
              </a:spcBef>
              <a:spcAft>
                <a:spcPct val="0"/>
              </a:spcAft>
            </a:pPr>
            <a:endParaRPr kumimoji="1" lang="en-US" altLang="ko-KR" sz="2400" b="1" dirty="0" smtClean="0">
              <a:solidFill>
                <a:schemeClr val="bg1"/>
              </a:solidFill>
              <a:latin typeface="Arial" pitchFamily="34" charset="0"/>
              <a:ea typeface="맑은 고딕" pitchFamily="50" charset="-127"/>
              <a:cs typeface="Arial" pitchFamily="34" charset="0"/>
            </a:endParaRPr>
          </a:p>
          <a:p>
            <a:pPr lvl="0" algn="r" fontAlgn="base">
              <a:spcBef>
                <a:spcPct val="0"/>
              </a:spcBef>
              <a:spcAft>
                <a:spcPct val="0"/>
              </a:spcAft>
            </a:pPr>
            <a:r>
              <a:rPr kumimoji="1" lang="en-US" altLang="ko-KR" sz="2400" b="1" dirty="0" smtClean="0">
                <a:solidFill>
                  <a:schemeClr val="bg1"/>
                </a:solidFill>
                <a:latin typeface="Arial" pitchFamily="34" charset="0"/>
                <a:ea typeface="맑은 고딕" pitchFamily="50" charset="-127"/>
                <a:cs typeface="Arial" pitchFamily="34" charset="0"/>
              </a:rPr>
              <a:t> </a:t>
            </a:r>
          </a:p>
          <a:p>
            <a:pPr lvl="0" algn="ctr" fontAlgn="base">
              <a:spcBef>
                <a:spcPct val="0"/>
              </a:spcBef>
              <a:spcAft>
                <a:spcPct val="0"/>
              </a:spcAft>
            </a:pPr>
            <a:r>
              <a:rPr kumimoji="1" lang="en-US" altLang="ko-KR" sz="3200" b="1" i="1" dirty="0" err="1" smtClean="0">
                <a:solidFill>
                  <a:schemeClr val="bg1"/>
                </a:solidFill>
                <a:latin typeface="Arial" pitchFamily="34" charset="0"/>
                <a:ea typeface="맑은 고딕" pitchFamily="50" charset="-127"/>
                <a:cs typeface="Arial" pitchFamily="34" charset="0"/>
              </a:rPr>
              <a:t>Primaire</a:t>
            </a:r>
            <a:endParaRPr kumimoji="1" lang="en-US" altLang="ko-KR" sz="3200" b="1" i="1" dirty="0">
              <a:solidFill>
                <a:schemeClr val="bg1"/>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143251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a:xfrm>
            <a:off x="539552" y="2186862"/>
            <a:ext cx="7920880" cy="3726414"/>
          </a:xfrm>
        </p:spPr>
      </p:sp>
      <p:sp>
        <p:nvSpPr>
          <p:cNvPr id="3" name="Title 2"/>
          <p:cNvSpPr>
            <a:spLocks noGrp="1"/>
          </p:cNvSpPr>
          <p:nvPr>
            <p:ph type="title"/>
          </p:nvPr>
        </p:nvSpPr>
        <p:spPr>
          <a:xfrm>
            <a:off x="863588" y="52123"/>
            <a:ext cx="6984776" cy="465516"/>
          </a:xfrm>
        </p:spPr>
        <p:txBody>
          <a:bodyPr/>
          <a:lstStyle/>
          <a:p>
            <a:r>
              <a:rPr lang="fr-FR" i="1" dirty="0" smtClean="0"/>
              <a:t>La France présente </a:t>
            </a:r>
            <a:r>
              <a:rPr lang="fr-FR" i="1" dirty="0"/>
              <a:t>un déséquilibre dans la répartition de ses dépenses d’éducation entre le primaire et le </a:t>
            </a:r>
            <a:r>
              <a:rPr lang="fr-FR" i="1" dirty="0" smtClean="0"/>
              <a:t>secondaire (2015) </a:t>
            </a:r>
            <a:endParaRPr lang="en-GB" dirty="0"/>
          </a:p>
        </p:txBody>
      </p:sp>
      <p:sp>
        <p:nvSpPr>
          <p:cNvPr id="4" name="Content Placeholder 3"/>
          <p:cNvSpPr>
            <a:spLocks noGrp="1"/>
          </p:cNvSpPr>
          <p:nvPr>
            <p:ph sz="quarter" idx="17"/>
          </p:nvPr>
        </p:nvSpPr>
        <p:spPr>
          <a:xfrm>
            <a:off x="7920162" y="577361"/>
            <a:ext cx="1223838" cy="252413"/>
          </a:xfrm>
        </p:spPr>
        <p:txBody>
          <a:bodyPr>
            <a:normAutofit fontScale="92500" lnSpcReduction="10000"/>
          </a:bodyPr>
          <a:lstStyle/>
          <a:p>
            <a:r>
              <a:rPr lang="en-GB" dirty="0" smtClean="0"/>
              <a:t>Tableau B1.1a</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493264054"/>
              </p:ext>
            </p:extLst>
          </p:nvPr>
        </p:nvGraphicFramePr>
        <p:xfrm>
          <a:off x="251520" y="2229280"/>
          <a:ext cx="8208912" cy="422405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017466" y="765916"/>
            <a:ext cx="3947022" cy="1723549"/>
          </a:xfrm>
          <a:prstGeom prst="rect">
            <a:avLst/>
          </a:prstGeom>
        </p:spPr>
        <p:txBody>
          <a:bodyPr wrap="square">
            <a:spAutoFit/>
          </a:bodyPr>
          <a:lstStyle/>
          <a:p>
            <a:r>
              <a:rPr lang="fr-FR" sz="1400" dirty="0"/>
              <a:t>Les coûts moyens par étudiant sont très </a:t>
            </a:r>
            <a:r>
              <a:rPr lang="fr-FR" sz="1400" dirty="0"/>
              <a:t>différents </a:t>
            </a:r>
            <a:endParaRPr lang="fr-FR" sz="1400" dirty="0" smtClean="0"/>
          </a:p>
          <a:p>
            <a:r>
              <a:rPr lang="fr-FR" sz="1400" dirty="0" smtClean="0"/>
              <a:t>selon </a:t>
            </a:r>
            <a:r>
              <a:rPr lang="fr-FR" sz="1400" dirty="0"/>
              <a:t>les filières de </a:t>
            </a:r>
            <a:r>
              <a:rPr lang="fr-FR" sz="1400" dirty="0"/>
              <a:t>formation:</a:t>
            </a:r>
          </a:p>
          <a:p>
            <a:pPr marL="285750" indent="-285750">
              <a:buFont typeface="Arial" panose="020B0604020202020204" pitchFamily="34" charset="0"/>
              <a:buChar char="•"/>
            </a:pPr>
            <a:r>
              <a:rPr lang="en-GB" sz="1400" dirty="0">
                <a:solidFill>
                  <a:srgbClr val="FF0000"/>
                </a:solidFill>
              </a:rPr>
              <a:t>15 110 euros par an </a:t>
            </a:r>
            <a:r>
              <a:rPr lang="en-GB" sz="1400" dirty="0" err="1">
                <a:solidFill>
                  <a:srgbClr val="FF0000"/>
                </a:solidFill>
              </a:rPr>
              <a:t>en</a:t>
            </a:r>
            <a:r>
              <a:rPr lang="en-GB" sz="1400" dirty="0">
                <a:solidFill>
                  <a:srgbClr val="FF0000"/>
                </a:solidFill>
              </a:rPr>
              <a:t> CPGE</a:t>
            </a:r>
          </a:p>
          <a:p>
            <a:pPr marL="285750" indent="-285750">
              <a:buFont typeface="Arial" panose="020B0604020202020204" pitchFamily="34" charset="0"/>
              <a:buChar char="•"/>
            </a:pPr>
            <a:r>
              <a:rPr lang="en-GB" sz="1400" dirty="0">
                <a:solidFill>
                  <a:srgbClr val="FF0000"/>
                </a:solidFill>
              </a:rPr>
              <a:t>13 </a:t>
            </a:r>
            <a:r>
              <a:rPr lang="en-GB" sz="1400" dirty="0">
                <a:solidFill>
                  <a:srgbClr val="FF0000"/>
                </a:solidFill>
              </a:rPr>
              <a:t>780 </a:t>
            </a:r>
            <a:r>
              <a:rPr lang="en-GB" sz="1400" dirty="0">
                <a:solidFill>
                  <a:srgbClr val="FF0000"/>
                </a:solidFill>
              </a:rPr>
              <a:t>euros par an </a:t>
            </a:r>
            <a:r>
              <a:rPr lang="en-GB" sz="1400" dirty="0" err="1">
                <a:solidFill>
                  <a:srgbClr val="FF0000"/>
                </a:solidFill>
              </a:rPr>
              <a:t>en</a:t>
            </a:r>
            <a:r>
              <a:rPr lang="en-GB" sz="1400" dirty="0">
                <a:solidFill>
                  <a:srgbClr val="FF0000"/>
                </a:solidFill>
              </a:rPr>
              <a:t> </a:t>
            </a:r>
            <a:r>
              <a:rPr lang="en-GB" sz="1400" dirty="0">
                <a:solidFill>
                  <a:srgbClr val="FF0000"/>
                </a:solidFill>
              </a:rPr>
              <a:t>STS</a:t>
            </a:r>
            <a:endParaRPr lang="en-GB" sz="1400" dirty="0">
              <a:solidFill>
                <a:srgbClr val="FF0000"/>
              </a:solidFill>
            </a:endParaRPr>
          </a:p>
          <a:p>
            <a:pPr marL="285750" indent="-285750">
              <a:buFont typeface="Arial" panose="020B0604020202020204" pitchFamily="34" charset="0"/>
              <a:buChar char="•"/>
            </a:pPr>
            <a:r>
              <a:rPr lang="en-GB" sz="1400" dirty="0">
                <a:solidFill>
                  <a:srgbClr val="FF0000"/>
                </a:solidFill>
              </a:rPr>
              <a:t>10 </a:t>
            </a:r>
            <a:r>
              <a:rPr lang="en-GB" sz="1400" dirty="0">
                <a:solidFill>
                  <a:srgbClr val="FF0000"/>
                </a:solidFill>
              </a:rPr>
              <a:t>210 euros </a:t>
            </a:r>
            <a:r>
              <a:rPr lang="en-GB" sz="1400" dirty="0">
                <a:solidFill>
                  <a:srgbClr val="FF0000"/>
                </a:solidFill>
              </a:rPr>
              <a:t>par an </a:t>
            </a:r>
            <a:r>
              <a:rPr lang="en-GB" sz="1400" dirty="0">
                <a:solidFill>
                  <a:srgbClr val="FF0000"/>
                </a:solidFill>
              </a:rPr>
              <a:t>à </a:t>
            </a:r>
            <a:r>
              <a:rPr lang="en-GB" sz="1400" dirty="0" err="1">
                <a:solidFill>
                  <a:srgbClr val="FF0000"/>
                </a:solidFill>
              </a:rPr>
              <a:t>l’Université</a:t>
            </a:r>
            <a:endParaRPr lang="en-GB" sz="1400" dirty="0">
              <a:solidFill>
                <a:srgbClr val="FF0000"/>
              </a:solidFill>
            </a:endParaRPr>
          </a:p>
          <a:p>
            <a:pPr marL="285750" indent="-285750">
              <a:buFontTx/>
              <a:buChar char="-"/>
            </a:pPr>
            <a:endParaRPr lang="en-GB" dirty="0"/>
          </a:p>
          <a:p>
            <a:pPr marL="285750" indent="-285750">
              <a:buFontTx/>
              <a:buChar char="-"/>
            </a:pPr>
            <a:endParaRPr lang="en-GB" dirty="0"/>
          </a:p>
        </p:txBody>
      </p:sp>
    </p:spTree>
    <p:extLst>
      <p:ext uri="{BB962C8B-B14F-4D97-AF65-F5344CB8AC3E}">
        <p14:creationId xmlns:p14="http://schemas.microsoft.com/office/powerpoint/2010/main" val="2674267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a:xfrm>
            <a:off x="827584" y="100250"/>
            <a:ext cx="6768752" cy="465516"/>
          </a:xfrm>
        </p:spPr>
        <p:txBody>
          <a:bodyPr/>
          <a:lstStyle/>
          <a:p>
            <a:r>
              <a:rPr lang="fr-FR" sz="1600" dirty="0"/>
              <a:t>En France, le nombre moyen de jours d’école par an en primaire est toujours le plus bas de tous pays de </a:t>
            </a:r>
            <a:r>
              <a:rPr lang="fr-FR" sz="1600" dirty="0"/>
              <a:t>l’OCDE</a:t>
            </a:r>
            <a:endParaRPr lang="en-GB" sz="1600" dirty="0"/>
          </a:p>
        </p:txBody>
      </p:sp>
      <p:sp>
        <p:nvSpPr>
          <p:cNvPr id="4" name="Content Placeholder 3"/>
          <p:cNvSpPr>
            <a:spLocks noGrp="1"/>
          </p:cNvSpPr>
          <p:nvPr>
            <p:ph sz="quarter" idx="17"/>
          </p:nvPr>
        </p:nvSpPr>
        <p:spPr/>
        <p:txBody>
          <a:bodyPr>
            <a:noAutofit/>
          </a:bodyPr>
          <a:lstStyle/>
          <a:p>
            <a:r>
              <a:rPr lang="en-GB" sz="800" dirty="0"/>
              <a:t>Tableaux D1.1.&amp; D1.2</a:t>
            </a:r>
            <a:endParaRPr lang="en-GB" sz="800" dirty="0"/>
          </a:p>
        </p:txBody>
      </p:sp>
      <p:sp>
        <p:nvSpPr>
          <p:cNvPr id="5" name="Content Placeholder 4"/>
          <p:cNvSpPr>
            <a:spLocks noGrp="1"/>
          </p:cNvSpPr>
          <p:nvPr>
            <p:ph sz="quarter" idx="18"/>
          </p:nvPr>
        </p:nvSpPr>
        <p:spPr/>
        <p:txBody>
          <a:bodyPr>
            <a:normAutofit/>
          </a:bodyPr>
          <a:lstStyle/>
          <a:p>
            <a:r>
              <a:rPr lang="fr-FR" dirty="0" smtClean="0"/>
              <a:t>Nombre annuel d'heures d’enseignement et nombre de jours de cours par an dans le primaire (2016)</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469177395"/>
              </p:ext>
            </p:extLst>
          </p:nvPr>
        </p:nvGraphicFramePr>
        <p:xfrm>
          <a:off x="539551" y="1556792"/>
          <a:ext cx="7920880"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0221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16" y="188640"/>
            <a:ext cx="8951452" cy="663319"/>
          </a:xfrm>
        </p:spPr>
        <p:txBody>
          <a:bodyPr>
            <a:noAutofit/>
          </a:bodyPr>
          <a:lstStyle/>
          <a:p>
            <a:r>
              <a:rPr lang="fr-FR" sz="2000" dirty="0" smtClean="0"/>
              <a:t>Accroissement de la probabilité pour les adultes très compétents en </a:t>
            </a:r>
            <a:r>
              <a:rPr lang="fr-FR" sz="2000" dirty="0" err="1" smtClean="0"/>
              <a:t>littératie</a:t>
            </a:r>
            <a:r>
              <a:rPr lang="fr-FR" sz="2000" dirty="0" smtClean="0"/>
              <a:t> d’indiquer des retombées positives</a:t>
            </a:r>
            <a:endParaRPr lang="fr-FR"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3655604"/>
              </p:ext>
            </p:extLst>
          </p:nvPr>
        </p:nvGraphicFramePr>
        <p:xfrm>
          <a:off x="256716" y="1221291"/>
          <a:ext cx="8596313" cy="580758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BDEBB3E9-AE79-4C1E-AB43-19CAFC38B905}" type="slidenum">
              <a:rPr lang="en-US" smtClean="0"/>
              <a:pPr/>
              <a:t>2</a:t>
            </a:fld>
            <a:endParaRPr lang="en-US" dirty="0"/>
          </a:p>
        </p:txBody>
      </p:sp>
      <p:sp>
        <p:nvSpPr>
          <p:cNvPr id="5" name="Rectangle 4"/>
          <p:cNvSpPr/>
          <p:nvPr/>
        </p:nvSpPr>
        <p:spPr>
          <a:xfrm>
            <a:off x="256716" y="851960"/>
            <a:ext cx="8573775" cy="307777"/>
          </a:xfrm>
          <a:prstGeom prst="rect">
            <a:avLst/>
          </a:prstGeom>
        </p:spPr>
        <p:txBody>
          <a:bodyPr wrap="square">
            <a:spAutoFit/>
          </a:bodyPr>
          <a:lstStyle/>
          <a:p>
            <a:pPr latinLnBrk="0"/>
            <a:r>
              <a:rPr lang="en-US" sz="1400" dirty="0" smtClean="0">
                <a:solidFill>
                  <a:srgbClr val="5C7883"/>
                </a:solidFill>
              </a:rPr>
              <a:t>(</a:t>
            </a:r>
            <a:r>
              <a:rPr lang="fr-FR" sz="1400" dirty="0" smtClean="0">
                <a:solidFill>
                  <a:srgbClr val="5C7883"/>
                </a:solidFill>
              </a:rPr>
              <a:t>individus situés au niveau 4/5 par comparaison avec ceux situés au niveau 1 ou en deçà)</a:t>
            </a:r>
            <a:endParaRPr lang="fr-FR" sz="1400" dirty="0">
              <a:solidFill>
                <a:srgbClr val="5C7883"/>
              </a:solidFill>
            </a:endParaRPr>
          </a:p>
        </p:txBody>
      </p:sp>
      <p:sp>
        <p:nvSpPr>
          <p:cNvPr id="8" name="TextBox 1"/>
          <p:cNvSpPr txBox="1"/>
          <p:nvPr/>
        </p:nvSpPr>
        <p:spPr>
          <a:xfrm>
            <a:off x="323528" y="1141863"/>
            <a:ext cx="1290948" cy="5388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atinLnBrk="0"/>
            <a:r>
              <a:rPr lang="en-GB" sz="1200" b="1" dirty="0" smtClean="0">
                <a:solidFill>
                  <a:srgbClr val="0070C0"/>
                </a:solidFill>
              </a:rPr>
              <a:t>Rapport de cotes</a:t>
            </a:r>
            <a:endParaRPr lang="en-GB" sz="1200" b="1" dirty="0">
              <a:solidFill>
                <a:srgbClr val="0070C0"/>
              </a:solidFill>
            </a:endParaRPr>
          </a:p>
        </p:txBody>
      </p:sp>
    </p:spTree>
    <p:extLst>
      <p:ext uri="{BB962C8B-B14F-4D97-AF65-F5344CB8AC3E}">
        <p14:creationId xmlns:p14="http://schemas.microsoft.com/office/powerpoint/2010/main" val="329401833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a:xfrm>
            <a:off x="179512" y="0"/>
            <a:ext cx="7776864" cy="620688"/>
          </a:xfrm>
        </p:spPr>
        <p:txBody>
          <a:bodyPr/>
          <a:lstStyle/>
          <a:p>
            <a:r>
              <a:rPr lang="fr-FR" i="1" dirty="0" smtClean="0"/>
              <a:t>En France, les élèves passent plus </a:t>
            </a:r>
            <a:r>
              <a:rPr lang="fr-FR" i="1" dirty="0"/>
              <a:t>de temps à étudier les fondamentaux </a:t>
            </a:r>
            <a:r>
              <a:rPr lang="fr-FR" i="1" dirty="0" smtClean="0"/>
              <a:t>dans le primaire que </a:t>
            </a:r>
            <a:r>
              <a:rPr lang="fr-FR" i="1" dirty="0"/>
              <a:t>la plupart de leurs </a:t>
            </a:r>
            <a:r>
              <a:rPr lang="fr-FR" i="1" dirty="0" smtClean="0"/>
              <a:t>voisins(2015)</a:t>
            </a:r>
            <a:endParaRPr lang="en-GB" dirty="0"/>
          </a:p>
        </p:txBody>
      </p:sp>
      <p:sp>
        <p:nvSpPr>
          <p:cNvPr id="5" name="Content Placeholder 4"/>
          <p:cNvSpPr>
            <a:spLocks noGrp="1"/>
          </p:cNvSpPr>
          <p:nvPr>
            <p:ph sz="quarter" idx="18"/>
          </p:nvPr>
        </p:nvSpPr>
        <p:spPr>
          <a:xfrm>
            <a:off x="55986" y="764704"/>
            <a:ext cx="9073008" cy="360363"/>
          </a:xfrm>
        </p:spPr>
        <p:txBody>
          <a:bodyPr>
            <a:noAutofit/>
          </a:bodyPr>
          <a:lstStyle/>
          <a:p>
            <a:r>
              <a:rPr lang="fr-FR" dirty="0" smtClean="0"/>
              <a:t>Temps d'instruction par matière dans l'enseignement primaire (2015) : </a:t>
            </a:r>
            <a:r>
              <a:rPr lang="en-GB" dirty="0"/>
              <a:t>La lecture, </a:t>
            </a:r>
            <a:r>
              <a:rPr lang="en-GB" dirty="0" err="1"/>
              <a:t>l’expression</a:t>
            </a:r>
            <a:r>
              <a:rPr lang="en-GB" dirty="0"/>
              <a:t> </a:t>
            </a:r>
            <a:r>
              <a:rPr lang="en-GB" dirty="0" err="1"/>
              <a:t>écrite</a:t>
            </a:r>
            <a:r>
              <a:rPr lang="en-GB" dirty="0"/>
              <a:t> et la </a:t>
            </a:r>
            <a:r>
              <a:rPr lang="en-GB" dirty="0" err="1"/>
              <a:t>littérature</a:t>
            </a:r>
            <a:r>
              <a:rPr lang="en-GB" dirty="0"/>
              <a:t> </a:t>
            </a:r>
            <a:r>
              <a:rPr lang="en-GB" dirty="0" err="1"/>
              <a:t>représentent</a:t>
            </a:r>
            <a:r>
              <a:rPr lang="en-GB" dirty="0"/>
              <a:t> </a:t>
            </a:r>
            <a:endParaRPr lang="en-GB" dirty="0" smtClean="0"/>
          </a:p>
          <a:p>
            <a:r>
              <a:rPr lang="en-GB" dirty="0" smtClean="0"/>
              <a:t>37</a:t>
            </a:r>
            <a:r>
              <a:rPr lang="en-GB" dirty="0"/>
              <a:t> % du </a:t>
            </a:r>
            <a:r>
              <a:rPr lang="en-GB" dirty="0" smtClean="0"/>
              <a:t> temps </a:t>
            </a:r>
            <a:r>
              <a:rPr lang="en-GB" dirty="0" err="1"/>
              <a:t>d’instruction</a:t>
            </a:r>
            <a:r>
              <a:rPr lang="en-GB" dirty="0"/>
              <a:t> </a:t>
            </a:r>
            <a:r>
              <a:rPr lang="en-GB" dirty="0" err="1" smtClean="0"/>
              <a:t>obligatoire</a:t>
            </a:r>
            <a:r>
              <a:rPr lang="en-GB" dirty="0" smtClean="0"/>
              <a:t> </a:t>
            </a:r>
            <a:r>
              <a:rPr lang="en-GB" dirty="0" err="1" smtClean="0"/>
              <a:t>en</a:t>
            </a:r>
            <a:r>
              <a:rPr lang="en-GB" dirty="0" smtClean="0"/>
              <a:t> France (la </a:t>
            </a:r>
            <a:r>
              <a:rPr lang="en-GB" dirty="0" err="1" smtClean="0"/>
              <a:t>moyenne</a:t>
            </a:r>
            <a:r>
              <a:rPr lang="en-GB" dirty="0" smtClean="0"/>
              <a:t> OCDE </a:t>
            </a:r>
            <a:r>
              <a:rPr lang="en-GB" dirty="0" err="1" smtClean="0"/>
              <a:t>est</a:t>
            </a:r>
            <a:r>
              <a:rPr lang="en-GB" dirty="0" smtClean="0"/>
              <a:t> de 22%)</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244410496"/>
              </p:ext>
            </p:extLst>
          </p:nvPr>
        </p:nvGraphicFramePr>
        <p:xfrm>
          <a:off x="539552" y="1268760"/>
          <a:ext cx="7920880"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quarter" idx="17"/>
          </p:nvPr>
        </p:nvSpPr>
        <p:spPr>
          <a:xfrm>
            <a:off x="7740650" y="336550"/>
            <a:ext cx="1295846" cy="336551"/>
          </a:xfrm>
        </p:spPr>
        <p:txBody>
          <a:bodyPr>
            <a:normAutofit fontScale="92500"/>
          </a:bodyPr>
          <a:lstStyle/>
          <a:p>
            <a:r>
              <a:rPr lang="en-GB" dirty="0" err="1" smtClean="0"/>
              <a:t>Graphique</a:t>
            </a:r>
            <a:r>
              <a:rPr lang="en-GB" dirty="0" smtClean="0"/>
              <a:t> D1.2a</a:t>
            </a:r>
            <a:endParaRPr lang="en-GB" dirty="0"/>
          </a:p>
        </p:txBody>
      </p:sp>
      <p:cxnSp>
        <p:nvCxnSpPr>
          <p:cNvPr id="7" name="Straight Arrow Connector 6"/>
          <p:cNvCxnSpPr/>
          <p:nvPr/>
        </p:nvCxnSpPr>
        <p:spPr>
          <a:xfrm flipV="1">
            <a:off x="1115616" y="6093296"/>
            <a:ext cx="0" cy="3603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355976" y="6606060"/>
            <a:ext cx="0" cy="2519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02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4925" y="26276"/>
            <a:ext cx="9144000" cy="5405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u="sng" dirty="0"/>
              <a:t>École </a:t>
            </a:r>
            <a:r>
              <a:rPr lang="fr-FR" sz="2000" b="1" u="sng" dirty="0"/>
              <a:t>élémentaire: </a:t>
            </a:r>
            <a:r>
              <a:rPr lang="fr-FR" sz="2000" b="1" dirty="0"/>
              <a:t>Les résultats en </a:t>
            </a:r>
            <a:r>
              <a:rPr lang="fr-FR" sz="2000" b="1" dirty="0"/>
              <a:t>Lecture sont également inquiétants </a:t>
            </a:r>
            <a:endParaRPr lang="fr-FR" sz="2000" b="1" dirty="0" smtClean="0"/>
          </a:p>
          <a:p>
            <a:pPr algn="ctr">
              <a:defRPr/>
            </a:pPr>
            <a:r>
              <a:rPr lang="fr-FR" sz="2000" b="1" dirty="0" smtClean="0"/>
              <a:t>(</a:t>
            </a:r>
            <a:r>
              <a:rPr lang="fr-FR" sz="2000" b="1" dirty="0"/>
              <a:t>étude PIRLS 2011 sur </a:t>
            </a:r>
            <a:r>
              <a:rPr lang="fr-FR" sz="2000" b="1" dirty="0"/>
              <a:t>les élèves de CM1)</a:t>
            </a:r>
            <a:endParaRPr lang="fr-FR" sz="2000" b="1" dirty="0">
              <a:solidFill>
                <a:schemeClr val="bg1"/>
              </a:solidFill>
            </a:endParaRPr>
          </a:p>
        </p:txBody>
      </p:sp>
      <p:sp>
        <p:nvSpPr>
          <p:cNvPr id="5123" name="Content Placeholder 4"/>
          <p:cNvSpPr txBox="1">
            <a:spLocks/>
          </p:cNvSpPr>
          <p:nvPr/>
        </p:nvSpPr>
        <p:spPr bwMode="auto">
          <a:xfrm>
            <a:off x="0" y="6499720"/>
            <a:ext cx="90741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fr-FR" altLang="en-US" sz="1400" dirty="0"/>
              <a:t>Source : </a:t>
            </a:r>
            <a:r>
              <a:rPr lang="fr-FR" altLang="en-US" sz="1400" dirty="0"/>
              <a:t>PIRLS/ </a:t>
            </a:r>
            <a:r>
              <a:rPr lang="fr-FR" altLang="en-US" sz="1400" dirty="0"/>
              <a:t>MENESR-DEPP.</a:t>
            </a:r>
            <a:endParaRPr lang="en-GB" altLang="en-US" sz="1400" dirty="0"/>
          </a:p>
        </p:txBody>
      </p:sp>
      <p:pic>
        <p:nvPicPr>
          <p:cNvPr id="8194" name="Picture 2" descr="https://www.contrepoints.org/wp-content/uploads/2013/09/PIRLS-2011-classement-europ%C3%A9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08720"/>
            <a:ext cx="5112568" cy="5688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85722" y="3654825"/>
            <a:ext cx="864096" cy="307777"/>
          </a:xfrm>
          <a:prstGeom prst="rect">
            <a:avLst/>
          </a:prstGeom>
          <a:solidFill>
            <a:schemeClr val="bg1"/>
          </a:solidFill>
        </p:spPr>
        <p:txBody>
          <a:bodyPr wrap="square" rtlCol="0">
            <a:spAutoFit/>
          </a:bodyPr>
          <a:lstStyle/>
          <a:p>
            <a:r>
              <a:rPr lang="en-GB" sz="1400" dirty="0">
                <a:solidFill>
                  <a:srgbClr val="FF0000"/>
                </a:solidFill>
              </a:rPr>
              <a:t>France</a:t>
            </a:r>
            <a:endParaRPr lang="en-GB" sz="1400" dirty="0">
              <a:solidFill>
                <a:srgbClr val="FF0000"/>
              </a:solidFill>
            </a:endParaRPr>
          </a:p>
        </p:txBody>
      </p:sp>
      <p:sp>
        <p:nvSpPr>
          <p:cNvPr id="4" name="Oval 3"/>
          <p:cNvSpPr/>
          <p:nvPr/>
        </p:nvSpPr>
        <p:spPr>
          <a:xfrm>
            <a:off x="6804248" y="3591018"/>
            <a:ext cx="1368152" cy="3780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4926" y="2240869"/>
            <a:ext cx="3168922" cy="1477328"/>
          </a:xfrm>
          <a:prstGeom prst="rect">
            <a:avLst/>
          </a:prstGeom>
        </p:spPr>
        <p:txBody>
          <a:bodyPr wrap="square">
            <a:spAutoFit/>
          </a:bodyPr>
          <a:lstStyle/>
          <a:p>
            <a:pPr algn="just"/>
            <a:r>
              <a:rPr lang="fr-FR" dirty="0"/>
              <a:t>Selon l'étude Cèdre (Depp) de 2015, 39% des élèves </a:t>
            </a:r>
            <a:endParaRPr lang="fr-FR" dirty="0" smtClean="0"/>
          </a:p>
          <a:p>
            <a:pPr algn="just"/>
            <a:r>
              <a:rPr lang="fr-FR" dirty="0" smtClean="0"/>
              <a:t>quittent </a:t>
            </a:r>
            <a:r>
              <a:rPr lang="fr-FR" dirty="0"/>
              <a:t>l'école primaire </a:t>
            </a:r>
            <a:endParaRPr lang="fr-FR" dirty="0" smtClean="0"/>
          </a:p>
          <a:p>
            <a:pPr algn="just"/>
            <a:r>
              <a:rPr lang="fr-FR" dirty="0" smtClean="0"/>
              <a:t>avec </a:t>
            </a:r>
            <a:r>
              <a:rPr lang="fr-FR" dirty="0"/>
              <a:t>des difficultés en </a:t>
            </a:r>
            <a:endParaRPr lang="fr-FR" dirty="0" smtClean="0"/>
          </a:p>
          <a:p>
            <a:pPr algn="just"/>
            <a:r>
              <a:rPr lang="fr-FR" dirty="0" smtClean="0"/>
              <a:t>lecture</a:t>
            </a:r>
            <a:r>
              <a:rPr lang="fr-FR" dirty="0"/>
              <a:t>. </a:t>
            </a:r>
            <a:endParaRPr lang="en-GB" dirty="0"/>
          </a:p>
        </p:txBody>
      </p:sp>
    </p:spTree>
    <p:extLst>
      <p:ext uri="{BB962C8B-B14F-4D97-AF65-F5344CB8AC3E}">
        <p14:creationId xmlns:p14="http://schemas.microsoft.com/office/powerpoint/2010/main" val="3818226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2A020832-E319-49F4-8DFE-4C9D4DD7AAB2}" type="slidenum">
              <a:rPr lang="en-GB" noProof="0" smtClean="0">
                <a:solidFill>
                  <a:prstClr val="black"/>
                </a:solidFill>
              </a:rPr>
              <a:pPr/>
              <a:t>22</a:t>
            </a:fld>
            <a:endParaRPr lang="en-GB" noProof="0" dirty="0">
              <a:solidFill>
                <a:prstClr val="black"/>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521" y="-27384"/>
            <a:ext cx="10323035" cy="6885384"/>
          </a:xfrm>
        </p:spPr>
      </p:pic>
      <p:sp>
        <p:nvSpPr>
          <p:cNvPr id="6" name="Right Triangle 21"/>
          <p:cNvSpPr/>
          <p:nvPr/>
        </p:nvSpPr>
        <p:spPr>
          <a:xfrm rot="10800000" flipH="1">
            <a:off x="0" y="-1251520"/>
            <a:ext cx="3600400" cy="8289720"/>
          </a:xfrm>
          <a:prstGeom prst="rtTriangle">
            <a:avLst/>
          </a:prstGeom>
          <a:solidFill>
            <a:schemeClr val="accent5"/>
          </a:solidFill>
          <a:ln w="19050" cap="flat" cmpd="sng" algn="ctr">
            <a:noFill/>
            <a:prstDash val="solid"/>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sp>
        <p:nvSpPr>
          <p:cNvPr id="7" name="직사각형 5"/>
          <p:cNvSpPr/>
          <p:nvPr/>
        </p:nvSpPr>
        <p:spPr>
          <a:xfrm>
            <a:off x="-1044624" y="-846385"/>
            <a:ext cx="4401360" cy="1692771"/>
          </a:xfrm>
          <a:prstGeom prst="rect">
            <a:avLst/>
          </a:prstGeom>
        </p:spPr>
        <p:txBody>
          <a:bodyPr wrap="square">
            <a:spAutoFit/>
          </a:bodyPr>
          <a:lstStyle/>
          <a:p>
            <a:pPr lvl="0" algn="r" fontAlgn="base">
              <a:spcBef>
                <a:spcPct val="0"/>
              </a:spcBef>
              <a:spcAft>
                <a:spcPct val="0"/>
              </a:spcAft>
            </a:pPr>
            <a:endParaRPr kumimoji="1" lang="en-US" altLang="ko-KR" sz="2400" b="1" dirty="0" smtClean="0">
              <a:solidFill>
                <a:schemeClr val="bg1"/>
              </a:solidFill>
              <a:latin typeface="Arial" pitchFamily="34" charset="0"/>
              <a:ea typeface="맑은 고딕" pitchFamily="50" charset="-127"/>
              <a:cs typeface="Arial" pitchFamily="34" charset="0"/>
            </a:endParaRPr>
          </a:p>
          <a:p>
            <a:pPr lvl="0" algn="r" fontAlgn="base">
              <a:spcBef>
                <a:spcPct val="0"/>
              </a:spcBef>
              <a:spcAft>
                <a:spcPct val="0"/>
              </a:spcAft>
            </a:pPr>
            <a:endParaRPr kumimoji="1" lang="en-US" altLang="ko-KR" sz="2400" b="1" dirty="0" smtClean="0">
              <a:solidFill>
                <a:schemeClr val="bg1"/>
              </a:solidFill>
              <a:latin typeface="Arial" pitchFamily="34" charset="0"/>
              <a:ea typeface="맑은 고딕" pitchFamily="50" charset="-127"/>
              <a:cs typeface="Arial" pitchFamily="34" charset="0"/>
            </a:endParaRPr>
          </a:p>
          <a:p>
            <a:pPr lvl="0" algn="r" fontAlgn="base">
              <a:spcBef>
                <a:spcPct val="0"/>
              </a:spcBef>
              <a:spcAft>
                <a:spcPct val="0"/>
              </a:spcAft>
            </a:pPr>
            <a:r>
              <a:rPr kumimoji="1" lang="en-US" altLang="ko-KR" sz="2400" b="1" dirty="0" smtClean="0">
                <a:solidFill>
                  <a:schemeClr val="bg1"/>
                </a:solidFill>
                <a:latin typeface="Arial" pitchFamily="34" charset="0"/>
                <a:ea typeface="맑은 고딕" pitchFamily="50" charset="-127"/>
                <a:cs typeface="Arial" pitchFamily="34" charset="0"/>
              </a:rPr>
              <a:t> </a:t>
            </a:r>
          </a:p>
          <a:p>
            <a:pPr lvl="0" algn="ctr" fontAlgn="base">
              <a:spcBef>
                <a:spcPct val="0"/>
              </a:spcBef>
              <a:spcAft>
                <a:spcPct val="0"/>
              </a:spcAft>
            </a:pPr>
            <a:r>
              <a:rPr kumimoji="1" lang="en-US" altLang="ko-KR" sz="3200" b="1" i="1" dirty="0" err="1" smtClean="0">
                <a:solidFill>
                  <a:schemeClr val="bg1"/>
                </a:solidFill>
                <a:latin typeface="Arial" pitchFamily="34" charset="0"/>
                <a:ea typeface="맑은 고딕" pitchFamily="50" charset="-127"/>
                <a:cs typeface="Arial" pitchFamily="34" charset="0"/>
              </a:rPr>
              <a:t>Collège</a:t>
            </a:r>
            <a:endParaRPr kumimoji="1" lang="en-US" altLang="ko-KR" sz="3200" b="1" i="1" dirty="0">
              <a:solidFill>
                <a:schemeClr val="bg1"/>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63014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a:xfrm>
            <a:off x="827584" y="0"/>
            <a:ext cx="7056784" cy="620688"/>
          </a:xfrm>
        </p:spPr>
        <p:txBody>
          <a:bodyPr/>
          <a:lstStyle/>
          <a:p>
            <a:r>
              <a:rPr lang="en-US" sz="1600" dirty="0" err="1" smtClean="0"/>
              <a:t>En</a:t>
            </a:r>
            <a:r>
              <a:rPr lang="en-US" sz="1600" dirty="0" smtClean="0"/>
              <a:t> France, </a:t>
            </a:r>
            <a:r>
              <a:rPr lang="en-US" sz="1600" dirty="0" err="1" smtClean="0"/>
              <a:t>en</a:t>
            </a:r>
            <a:r>
              <a:rPr lang="en-US" sz="1600" dirty="0" smtClean="0"/>
              <a:t> 2014, le </a:t>
            </a:r>
            <a:r>
              <a:rPr lang="en-US" sz="1600" dirty="0" err="1" smtClean="0"/>
              <a:t>salaire</a:t>
            </a:r>
            <a:r>
              <a:rPr lang="en-US" sz="1600" dirty="0" smtClean="0"/>
              <a:t> </a:t>
            </a:r>
            <a:r>
              <a:rPr lang="en-US" sz="1600" dirty="0" err="1" smtClean="0"/>
              <a:t>statutaire</a:t>
            </a:r>
            <a:r>
              <a:rPr lang="en-US" sz="1600" dirty="0" smtClean="0"/>
              <a:t> des </a:t>
            </a:r>
            <a:r>
              <a:rPr lang="en-US" sz="1600" dirty="0" err="1" smtClean="0"/>
              <a:t>enseignants</a:t>
            </a:r>
            <a:r>
              <a:rPr lang="en-US" sz="1600" dirty="0" smtClean="0"/>
              <a:t> du </a:t>
            </a:r>
            <a:r>
              <a:rPr lang="en-US" sz="1600" dirty="0" err="1" smtClean="0"/>
              <a:t>collège</a:t>
            </a:r>
            <a:r>
              <a:rPr lang="en-US" sz="1600" dirty="0" smtClean="0"/>
              <a:t> </a:t>
            </a:r>
            <a:r>
              <a:rPr lang="en-US" sz="1600" dirty="0" err="1" smtClean="0"/>
              <a:t>est</a:t>
            </a:r>
            <a:r>
              <a:rPr lang="en-US" sz="1600" dirty="0" smtClean="0"/>
              <a:t> </a:t>
            </a:r>
            <a:r>
              <a:rPr lang="en-US" sz="1600" dirty="0" err="1" smtClean="0"/>
              <a:t>toujours</a:t>
            </a:r>
            <a:r>
              <a:rPr lang="en-US" sz="1600" dirty="0" smtClean="0"/>
              <a:t> </a:t>
            </a:r>
            <a:r>
              <a:rPr lang="en-US" sz="1600" dirty="0" err="1" smtClean="0"/>
              <a:t>inférieur</a:t>
            </a:r>
            <a:r>
              <a:rPr lang="en-US" sz="1600" dirty="0" smtClean="0"/>
              <a:t> à la </a:t>
            </a:r>
            <a:r>
              <a:rPr lang="en-US" sz="1600" dirty="0" err="1" smtClean="0"/>
              <a:t>moyenne</a:t>
            </a:r>
            <a:r>
              <a:rPr lang="en-US" sz="1600" dirty="0" smtClean="0"/>
              <a:t> des pays de </a:t>
            </a:r>
            <a:r>
              <a:rPr lang="en-US" sz="1600" dirty="0" err="1" smtClean="0"/>
              <a:t>l’OCDE</a:t>
            </a:r>
            <a:r>
              <a:rPr lang="en-US" sz="1600" dirty="0" smtClean="0"/>
              <a:t> </a:t>
            </a:r>
            <a:endParaRPr lang="en-GB" sz="1600" dirty="0"/>
          </a:p>
        </p:txBody>
      </p:sp>
      <p:sp>
        <p:nvSpPr>
          <p:cNvPr id="4" name="Content Placeholder 3"/>
          <p:cNvSpPr>
            <a:spLocks noGrp="1"/>
          </p:cNvSpPr>
          <p:nvPr>
            <p:ph sz="quarter" idx="17"/>
          </p:nvPr>
        </p:nvSpPr>
        <p:spPr>
          <a:xfrm>
            <a:off x="7740650" y="336550"/>
            <a:ext cx="935806" cy="336551"/>
          </a:xfrm>
        </p:spPr>
        <p:txBody>
          <a:bodyPr>
            <a:noAutofit/>
          </a:bodyPr>
          <a:lstStyle/>
          <a:p>
            <a:r>
              <a:rPr lang="en-GB" sz="800" dirty="0" err="1" smtClean="0"/>
              <a:t>Graphique</a:t>
            </a:r>
            <a:r>
              <a:rPr lang="en-GB" sz="800" dirty="0" smtClean="0"/>
              <a:t> D3.2.</a:t>
            </a:r>
            <a:endParaRPr lang="en-GB" sz="800" dirty="0"/>
          </a:p>
        </p:txBody>
      </p:sp>
      <p:sp>
        <p:nvSpPr>
          <p:cNvPr id="5" name="Content Placeholder 4"/>
          <p:cNvSpPr>
            <a:spLocks noGrp="1"/>
          </p:cNvSpPr>
          <p:nvPr>
            <p:ph sz="quarter" idx="18"/>
          </p:nvPr>
        </p:nvSpPr>
        <p:spPr/>
        <p:txBody>
          <a:bodyPr/>
          <a:lstStyle/>
          <a:p>
            <a:r>
              <a:rPr lang="fr-FR" smtClean="0"/>
              <a:t>Salaire des enseignants du premier cycle du secondaire à différentes étapes de leur carrière (2014)</a:t>
            </a:r>
            <a:endParaRPr lang="en-GB"/>
          </a:p>
        </p:txBody>
      </p:sp>
      <p:graphicFrame>
        <p:nvGraphicFramePr>
          <p:cNvPr id="6" name="Chart 5"/>
          <p:cNvGraphicFramePr>
            <a:graphicFrameLocks/>
          </p:cNvGraphicFramePr>
          <p:nvPr>
            <p:extLst>
              <p:ext uri="{D42A27DB-BD31-4B8C-83A1-F6EECF244321}">
                <p14:modId xmlns:p14="http://schemas.microsoft.com/office/powerpoint/2010/main" val="4287193961"/>
              </p:ext>
            </p:extLst>
          </p:nvPr>
        </p:nvGraphicFramePr>
        <p:xfrm>
          <a:off x="539552" y="1484783"/>
          <a:ext cx="7920880" cy="4968552"/>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flipV="1">
            <a:off x="4788024" y="5805264"/>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211960" y="6528816"/>
            <a:ext cx="0" cy="255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15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131E"/>
            </a:gs>
            <a:gs pos="50000">
              <a:srgbClr val="00456C"/>
            </a:gs>
            <a:gs pos="100000">
              <a:srgbClr val="00131E"/>
            </a:gs>
          </a:gsLst>
          <a:lin ang="5400000" scaled="1"/>
        </a:gradFill>
        <a:effectLst/>
      </p:bgPr>
    </p:bg>
    <p:spTree>
      <p:nvGrpSpPr>
        <p:cNvPr id="1" name=""/>
        <p:cNvGrpSpPr/>
        <p:nvPr/>
      </p:nvGrpSpPr>
      <p:grpSpPr>
        <a:xfrm>
          <a:off x="0" y="0"/>
          <a:ext cx="0" cy="0"/>
          <a:chOff x="0" y="0"/>
          <a:chExt cx="0" cy="0"/>
        </a:xfrm>
      </p:grpSpPr>
      <p:sp>
        <p:nvSpPr>
          <p:cNvPr id="7" name="Title 3"/>
          <p:cNvSpPr txBox="1">
            <a:spLocks/>
          </p:cNvSpPr>
          <p:nvPr/>
        </p:nvSpPr>
        <p:spPr>
          <a:xfrm>
            <a:off x="827584" y="0"/>
            <a:ext cx="5400600" cy="620688"/>
          </a:xfrm>
          <a:prstGeom prst="rect">
            <a:avLst/>
          </a:prstGeom>
        </p:spPr>
        <p:txBody>
          <a:bodyPr vert="horz" lIns="91440" tIns="45720" rIns="91440" bIns="45720" rtlCol="0" anchor="ctr">
            <a:normAutofit/>
          </a:bodyPr>
          <a:lstStyle/>
          <a:p>
            <a:pPr algn="ctr">
              <a:spcBef>
                <a:spcPct val="0"/>
              </a:spcBef>
            </a:pPr>
            <a:r>
              <a:rPr lang="en-US" sz="1400" b="1" smtClean="0">
                <a:solidFill>
                  <a:prstClr val="white"/>
                </a:solidFill>
                <a:latin typeface="Arial" pitchFamily="34" charset="0"/>
                <a:cs typeface="Arial" pitchFamily="34" charset="0"/>
              </a:rPr>
              <a:t>Mean mathematics performance, by school location, after accounting for socio-economic status</a:t>
            </a:r>
            <a:endParaRPr lang="en-GB" sz="1400" b="1" dirty="0">
              <a:solidFill>
                <a:prstClr val="white"/>
              </a:solidFill>
              <a:latin typeface="Arial" pitchFamily="34" charset="0"/>
              <a:cs typeface="Arial" pitchFamily="34" charset="0"/>
            </a:endParaRPr>
          </a:p>
        </p:txBody>
      </p:sp>
      <p:sp>
        <p:nvSpPr>
          <p:cNvPr id="8" name="TextBox 2"/>
          <p:cNvSpPr txBox="1"/>
          <p:nvPr/>
        </p:nvSpPr>
        <p:spPr>
          <a:xfrm>
            <a:off x="7956370" y="188640"/>
            <a:ext cx="1008118" cy="3684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dirty="0" smtClean="0">
                <a:solidFill>
                  <a:prstClr val="white"/>
                </a:solidFill>
                <a:latin typeface="Arial" pitchFamily="34" charset="0"/>
                <a:cs typeface="Arial" pitchFamily="34" charset="0"/>
              </a:rPr>
              <a:t>Fig II.3.3</a:t>
            </a:r>
            <a:endParaRPr lang="en-GB" sz="1050" dirty="0">
              <a:solidFill>
                <a:prstClr val="white"/>
              </a:solidFill>
              <a:latin typeface="Arial" pitchFamily="34" charset="0"/>
              <a:cs typeface="Arial" pitchFamily="34" charset="0"/>
            </a:endParaRPr>
          </a:p>
        </p:txBody>
      </p:sp>
      <p:sp>
        <p:nvSpPr>
          <p:cNvPr id="9" name="슬라이드 번호 개체 틀 6"/>
          <p:cNvSpPr>
            <a:spLocks noGrp="1"/>
          </p:cNvSpPr>
          <p:nvPr>
            <p:ph type="sldNum" sz="quarter" idx="18"/>
          </p:nvPr>
        </p:nvSpPr>
        <p:spPr>
          <a:xfrm>
            <a:off x="0" y="188640"/>
            <a:ext cx="467544" cy="365125"/>
          </a:xfrm>
          <a:prstGeom prst="rect">
            <a:avLst/>
          </a:prstGeom>
        </p:spPr>
        <p:txBody>
          <a:bodyPr/>
          <a:lstStyle/>
          <a:p>
            <a:fld id="{B8364164-D7C2-4011-A351-B5EC1CE463BF}" type="slidenum">
              <a:rPr lang="ko-KR" altLang="en-US" sz="1600" smtClean="0">
                <a:solidFill>
                  <a:prstClr val="black"/>
                </a:solidFill>
                <a:latin typeface="Arial" pitchFamily="34" charset="0"/>
                <a:cs typeface="Arial" pitchFamily="34" charset="0"/>
              </a:rPr>
              <a:pPr/>
              <a:t>24</a:t>
            </a:fld>
            <a:endParaRPr lang="ko-KR" altLang="en-US" sz="1600">
              <a:solidFill>
                <a:prstClr val="black"/>
              </a:solidFill>
              <a:latin typeface="Arial" pitchFamily="34" charset="0"/>
              <a:cs typeface="Arial" pitchFamily="34" charset="0"/>
            </a:endParaRPr>
          </a:p>
        </p:txBody>
      </p:sp>
      <p:pic>
        <p:nvPicPr>
          <p:cNvPr id="10" name="내용 개체 틀 19" descr="calculator.png"/>
          <p:cNvPicPr>
            <a:picLocks noChangeAspect="1"/>
          </p:cNvPicPr>
          <p:nvPr/>
        </p:nvPicPr>
        <p:blipFill>
          <a:blip r:embed="rId4" cstate="print">
            <a:duotone>
              <a:schemeClr val="bg2">
                <a:shade val="45000"/>
                <a:satMod val="135000"/>
              </a:schemeClr>
              <a:prstClr val="white"/>
            </a:duotone>
            <a:lum bright="100000" contrast="100000"/>
          </a:blip>
          <a:stretch>
            <a:fillRect/>
          </a:stretch>
        </p:blipFill>
        <p:spPr>
          <a:xfrm>
            <a:off x="6948264" y="116632"/>
            <a:ext cx="432048" cy="432048"/>
          </a:xfrm>
          <a:prstGeom prst="rect">
            <a:avLst/>
          </a:prstGeom>
        </p:spPr>
      </p:pic>
      <p:sp>
        <p:nvSpPr>
          <p:cNvPr id="11" name="평행 사변형 10"/>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prstClr val="white"/>
              </a:solidFill>
              <a:latin typeface="Arial" pitchFamily="34" charset="0"/>
              <a:cs typeface="Arial" pitchFamily="34" charset="0"/>
            </a:endParaRPr>
          </a:p>
        </p:txBody>
      </p:sp>
      <p:sp>
        <p:nvSpPr>
          <p:cNvPr id="12" name="평행 사변형 11"/>
          <p:cNvSpPr/>
          <p:nvPr/>
        </p:nvSpPr>
        <p:spPr>
          <a:xfrm>
            <a:off x="-540569" y="0"/>
            <a:ext cx="9361041" cy="672360"/>
          </a:xfrm>
          <a:prstGeom prst="parallelogram">
            <a:avLst>
              <a:gd name="adj" fmla="val 79101"/>
            </a:avLst>
          </a:prstGeom>
          <a:solidFill>
            <a:srgbClr val="9C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prstClr val="white"/>
              </a:solidFill>
              <a:latin typeface="Arial" pitchFamily="34" charset="0"/>
              <a:cs typeface="Arial" pitchFamily="34" charset="0"/>
            </a:endParaRPr>
          </a:p>
        </p:txBody>
      </p:sp>
      <p:sp>
        <p:nvSpPr>
          <p:cNvPr id="13" name="평행 사변형 12"/>
          <p:cNvSpPr/>
          <p:nvPr/>
        </p:nvSpPr>
        <p:spPr>
          <a:xfrm>
            <a:off x="-560760"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prstClr val="white"/>
              </a:solidFill>
              <a:latin typeface="Arial" pitchFamily="34" charset="0"/>
              <a:cs typeface="Arial" pitchFamily="34" charset="0"/>
            </a:endParaRPr>
          </a:p>
        </p:txBody>
      </p:sp>
      <p:sp>
        <p:nvSpPr>
          <p:cNvPr id="14" name="슬라이드 번호 개체 틀 29"/>
          <p:cNvSpPr txBox="1">
            <a:spLocks/>
          </p:cNvSpPr>
          <p:nvPr/>
        </p:nvSpPr>
        <p:spPr>
          <a:xfrm>
            <a:off x="0" y="188640"/>
            <a:ext cx="467544" cy="365125"/>
          </a:xfrm>
          <a:prstGeom prst="rect">
            <a:avLst/>
          </a:prstGeom>
        </p:spPr>
        <p:txBody>
          <a:bodyPr/>
          <a:lstStyle>
            <a:lvl1pPr>
              <a:defRPr b="1">
                <a:solidFill>
                  <a:srgbClr val="278D99"/>
                </a:solidFill>
                <a:latin typeface="Arial" pitchFamily="34" charset="0"/>
                <a:cs typeface="Arial" pitchFamily="34" charset="0"/>
              </a:defRPr>
            </a:lvl1pPr>
          </a:lstStyle>
          <a:p>
            <a:fld id="{B8364164-D7C2-4011-A351-B5EC1CE463BF}" type="slidenum">
              <a:rPr lang="ko-KR" altLang="en-US" sz="1600" smtClean="0"/>
              <a:pPr/>
              <a:t>24</a:t>
            </a:fld>
            <a:endParaRPr lang="ko-KR" altLang="en-US" sz="1600" dirty="0"/>
          </a:p>
        </p:txBody>
      </p:sp>
      <p:sp>
        <p:nvSpPr>
          <p:cNvPr id="15" name="제목 31"/>
          <p:cNvSpPr txBox="1">
            <a:spLocks/>
          </p:cNvSpPr>
          <p:nvPr/>
        </p:nvSpPr>
        <p:spPr>
          <a:xfrm>
            <a:off x="642937" y="22312"/>
            <a:ext cx="7920491" cy="620688"/>
          </a:xfrm>
          <a:prstGeom prst="rect">
            <a:avLst/>
          </a:prstGeom>
        </p:spPr>
        <p:txBody>
          <a:bodyPr vert="horz" lIns="91440" tIns="45720" rIns="91440" bIns="45720" rtlCol="0" anchor="ctr">
            <a:noAutofit/>
          </a:bodyPr>
          <a:lstStyle>
            <a:lvl1pPr algn="l">
              <a:defRPr sz="2800" b="1">
                <a:solidFill>
                  <a:schemeClr val="bg1"/>
                </a:solidFill>
              </a:defRPr>
            </a:lvl1pPr>
          </a:lstStyle>
          <a:p>
            <a:r>
              <a:rPr lang="fr-FR" sz="1800" dirty="0" smtClean="0"/>
              <a:t>Les </a:t>
            </a:r>
            <a:r>
              <a:rPr lang="fr-FR" sz="1800" dirty="0"/>
              <a:t>enseignants en France sont ceux qui se sentent le moins préparés sur le plan de la pédagogie </a:t>
            </a:r>
            <a:r>
              <a:rPr lang="fr-FR" sz="1800" dirty="0" smtClean="0"/>
              <a:t>(ou </a:t>
            </a:r>
            <a:r>
              <a:rPr lang="fr-FR" sz="1800" dirty="0"/>
              <a:t>des pratiques de </a:t>
            </a:r>
            <a:r>
              <a:rPr lang="fr-FR" sz="1800" dirty="0" smtClean="0"/>
              <a:t>classe)</a:t>
            </a:r>
            <a:endParaRPr lang="en-GB" sz="1800" dirty="0"/>
          </a:p>
        </p:txBody>
      </p:sp>
      <p:sp>
        <p:nvSpPr>
          <p:cNvPr id="16" name="직사각형 15"/>
          <p:cNvSpPr/>
          <p:nvPr/>
        </p:nvSpPr>
        <p:spPr>
          <a:xfrm>
            <a:off x="233772" y="729378"/>
            <a:ext cx="8558675" cy="738664"/>
          </a:xfrm>
          <a:prstGeom prst="rect">
            <a:avLst/>
          </a:prstGeom>
        </p:spPr>
        <p:txBody>
          <a:bodyPr wrap="square">
            <a:spAutoFit/>
          </a:bodyPr>
          <a:lstStyle/>
          <a:p>
            <a:r>
              <a:rPr lang="fr-FR" altLang="ko-KR" sz="1400" dirty="0">
                <a:solidFill>
                  <a:schemeClr val="bg1"/>
                </a:solidFill>
                <a:latin typeface="Arial" pitchFamily="34" charset="0"/>
                <a:cs typeface="Arial" pitchFamily="34" charset="0"/>
              </a:rPr>
              <a:t>Pourcentage d'enseignants du premier cycle du secondaire selon qu'ils estiment avoir été </a:t>
            </a:r>
            <a:r>
              <a:rPr lang="fr-FR" altLang="ko-KR" sz="1400" dirty="0" smtClean="0">
                <a:solidFill>
                  <a:schemeClr val="bg1"/>
                </a:solidFill>
                <a:latin typeface="Arial" pitchFamily="34" charset="0"/>
                <a:cs typeface="Arial" pitchFamily="34" charset="0"/>
              </a:rPr>
              <a:t>« très </a:t>
            </a:r>
            <a:r>
              <a:rPr lang="fr-FR" altLang="ko-KR" sz="1400" dirty="0">
                <a:solidFill>
                  <a:schemeClr val="bg1"/>
                </a:solidFill>
                <a:latin typeface="Arial" pitchFamily="34" charset="0"/>
                <a:cs typeface="Arial" pitchFamily="34" charset="0"/>
              </a:rPr>
              <a:t>bien </a:t>
            </a:r>
            <a:r>
              <a:rPr lang="fr-FR" altLang="ko-KR" sz="1400" dirty="0" smtClean="0">
                <a:solidFill>
                  <a:schemeClr val="bg1"/>
                </a:solidFill>
                <a:latin typeface="Arial" pitchFamily="34" charset="0"/>
                <a:cs typeface="Arial" pitchFamily="34" charset="0"/>
              </a:rPr>
              <a:t>préparés », </a:t>
            </a:r>
            <a:r>
              <a:rPr lang="fr-FR" altLang="ko-KR" sz="1400" dirty="0">
                <a:solidFill>
                  <a:schemeClr val="bg1"/>
                </a:solidFill>
                <a:latin typeface="Arial" pitchFamily="34" charset="0"/>
                <a:cs typeface="Arial" pitchFamily="34" charset="0"/>
              </a:rPr>
              <a:t>« bien préparés », « très peu préparés » ou « pas du tout préparés » </a:t>
            </a:r>
            <a:r>
              <a:rPr lang="fr-FR" altLang="ko-KR" sz="1400" dirty="0" smtClean="0">
                <a:solidFill>
                  <a:schemeClr val="bg1"/>
                </a:solidFill>
                <a:latin typeface="Arial" pitchFamily="34" charset="0"/>
                <a:cs typeface="Arial" pitchFamily="34" charset="0"/>
              </a:rPr>
              <a:t>quant à la p</a:t>
            </a:r>
            <a:r>
              <a:rPr lang="en-US" sz="1400" dirty="0" err="1" smtClean="0">
                <a:solidFill>
                  <a:schemeClr val="bg1"/>
                </a:solidFill>
                <a:latin typeface="Arial" panose="020B0604020202020204" pitchFamily="34" charset="0"/>
                <a:ea typeface="Calibri"/>
                <a:cs typeface="Arial" panose="020B0604020202020204" pitchFamily="34" charset="0"/>
              </a:rPr>
              <a:t>édagogie</a:t>
            </a:r>
            <a:endParaRPr lang="en-US" sz="1400" dirty="0" smtClean="0">
              <a:solidFill>
                <a:schemeClr val="bg1"/>
              </a:solidFill>
              <a:latin typeface="Arial" panose="020B0604020202020204" pitchFamily="34" charset="0"/>
              <a:ea typeface="Calibri"/>
              <a:cs typeface="Arial" panose="020B0604020202020204" pitchFamily="34" charset="0"/>
            </a:endParaRPr>
          </a:p>
          <a:p>
            <a:r>
              <a:rPr lang="en-US" sz="1400" dirty="0" err="1" smtClean="0">
                <a:solidFill>
                  <a:schemeClr val="bg1"/>
                </a:solidFill>
                <a:latin typeface="Arial" panose="020B0604020202020204" pitchFamily="34" charset="0"/>
                <a:ea typeface="Calibri"/>
                <a:cs typeface="Arial" panose="020B0604020202020204" pitchFamily="34" charset="0"/>
              </a:rPr>
              <a:t>appliquée</a:t>
            </a:r>
            <a:r>
              <a:rPr lang="en-US" sz="1400" dirty="0" smtClean="0">
                <a:solidFill>
                  <a:schemeClr val="bg1"/>
                </a:solidFill>
                <a:latin typeface="Arial" panose="020B0604020202020204" pitchFamily="34" charset="0"/>
                <a:ea typeface="Calibri"/>
                <a:cs typeface="Arial" panose="020B0604020202020204" pitchFamily="34" charset="0"/>
              </a:rPr>
              <a:t> </a:t>
            </a:r>
            <a:r>
              <a:rPr lang="en-US" sz="1400" dirty="0">
                <a:solidFill>
                  <a:schemeClr val="bg1"/>
                </a:solidFill>
                <a:latin typeface="Arial" panose="020B0604020202020204" pitchFamily="34" charset="0"/>
                <a:ea typeface="Calibri"/>
                <a:cs typeface="Arial" panose="020B0604020202020204" pitchFamily="34" charset="0"/>
              </a:rPr>
              <a:t>à la </a:t>
            </a:r>
            <a:r>
              <a:rPr lang="en-US" sz="1400" dirty="0" err="1">
                <a:solidFill>
                  <a:schemeClr val="bg1"/>
                </a:solidFill>
                <a:latin typeface="Arial" panose="020B0604020202020204" pitchFamily="34" charset="0"/>
                <a:ea typeface="Calibri"/>
                <a:cs typeface="Arial" panose="020B0604020202020204" pitchFamily="34" charset="0"/>
              </a:rPr>
              <a:t>ou</a:t>
            </a:r>
            <a:r>
              <a:rPr lang="en-US" sz="1400" dirty="0">
                <a:solidFill>
                  <a:schemeClr val="bg1"/>
                </a:solidFill>
                <a:latin typeface="Arial" panose="020B0604020202020204" pitchFamily="34" charset="0"/>
                <a:ea typeface="Calibri"/>
                <a:cs typeface="Arial" panose="020B0604020202020204" pitchFamily="34" charset="0"/>
              </a:rPr>
              <a:t> aux </a:t>
            </a:r>
            <a:r>
              <a:rPr lang="en-US" sz="1400" dirty="0" err="1">
                <a:solidFill>
                  <a:schemeClr val="bg1"/>
                </a:solidFill>
                <a:latin typeface="Arial" panose="020B0604020202020204" pitchFamily="34" charset="0"/>
                <a:ea typeface="Calibri"/>
                <a:cs typeface="Arial" panose="020B0604020202020204" pitchFamily="34" charset="0"/>
              </a:rPr>
              <a:t>matières</a:t>
            </a:r>
            <a:r>
              <a:rPr lang="en-US" sz="1400" dirty="0">
                <a:solidFill>
                  <a:schemeClr val="bg1"/>
                </a:solidFill>
                <a:latin typeface="Arial" panose="020B0604020202020204" pitchFamily="34" charset="0"/>
                <a:ea typeface="Calibri"/>
                <a:cs typeface="Arial" panose="020B0604020202020204" pitchFamily="34" charset="0"/>
              </a:rPr>
              <a:t> </a:t>
            </a:r>
            <a:r>
              <a:rPr lang="en-US" sz="1400" dirty="0" err="1" smtClean="0">
                <a:solidFill>
                  <a:schemeClr val="bg1"/>
                </a:solidFill>
                <a:latin typeface="Arial" panose="020B0604020202020204" pitchFamily="34" charset="0"/>
                <a:ea typeface="Calibri"/>
                <a:cs typeface="Arial" panose="020B0604020202020204" pitchFamily="34" charset="0"/>
              </a:rPr>
              <a:t>enseignées</a:t>
            </a:r>
            <a:endParaRPr lang="en-US" sz="1400" dirty="0">
              <a:solidFill>
                <a:schemeClr val="bg1"/>
              </a:solidFill>
              <a:latin typeface="Arial" panose="020B0604020202020204" pitchFamily="34" charset="0"/>
              <a:ea typeface="Calibri"/>
              <a:cs typeface="Arial" panose="020B060402020202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1866762190"/>
              </p:ext>
            </p:extLst>
          </p:nvPr>
        </p:nvGraphicFramePr>
        <p:xfrm>
          <a:off x="405814" y="1105023"/>
          <a:ext cx="8414659" cy="5295901"/>
        </p:xfrm>
        <a:graphic>
          <a:graphicData uri="http://schemas.openxmlformats.org/drawingml/2006/chart">
            <c:chart xmlns:c="http://schemas.openxmlformats.org/drawingml/2006/chart" xmlns:r="http://schemas.openxmlformats.org/officeDocument/2006/relationships" r:id="rId5"/>
          </a:graphicData>
        </a:graphic>
      </p:graphicFrame>
      <p:cxnSp>
        <p:nvCxnSpPr>
          <p:cNvPr id="18" name="Straight Arrow Connector 17"/>
          <p:cNvCxnSpPr/>
          <p:nvPr/>
        </p:nvCxnSpPr>
        <p:spPr>
          <a:xfrm flipV="1">
            <a:off x="3995936" y="5709776"/>
            <a:ext cx="0"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50691" y="5529756"/>
            <a:ext cx="0"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576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p:txBody>
          <a:bodyPr/>
          <a:lstStyle/>
          <a:p>
            <a:r>
              <a:rPr lang="fr-FR" sz="1600" dirty="0" smtClean="0"/>
              <a:t>En France, Les enseignants au collège sont rarement observés par leur chef d'établissement ou par leurs pairs</a:t>
            </a:r>
            <a:endParaRPr lang="en-GB" sz="1600" dirty="0"/>
          </a:p>
        </p:txBody>
      </p:sp>
      <p:sp>
        <p:nvSpPr>
          <p:cNvPr id="5" name="Content Placeholder 4"/>
          <p:cNvSpPr>
            <a:spLocks noGrp="1"/>
          </p:cNvSpPr>
          <p:nvPr>
            <p:ph sz="quarter" idx="18"/>
          </p:nvPr>
        </p:nvSpPr>
        <p:spPr>
          <a:xfrm>
            <a:off x="12701" y="836713"/>
            <a:ext cx="9073008" cy="576387"/>
          </a:xfrm>
        </p:spPr>
        <p:txBody>
          <a:bodyPr>
            <a:normAutofit fontScale="92500" lnSpcReduction="10000"/>
          </a:bodyPr>
          <a:lstStyle/>
          <a:p>
            <a:r>
              <a:rPr lang="fr-FR" dirty="0" smtClean="0"/>
              <a:t>Pourcentage de chefs d’établissement déclarant avoir pris part « souvent » ou « très souvent » aux activités de direction suivantes au cours des 12 mois précédant l’enquête et pourcentage d'enseignants ayant déclaré avoir reçu « souvent » ou « très souvent »  au cours des 12 derniers mois des commentaires de la part d'autres enseignants après une observation de leur façon d’enseigner en classe</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1471525324"/>
              </p:ext>
            </p:extLst>
          </p:nvPr>
        </p:nvGraphicFramePr>
        <p:xfrm>
          <a:off x="539552" y="1484784"/>
          <a:ext cx="792088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quarter" idx="17"/>
          </p:nvPr>
        </p:nvSpPr>
        <p:spPr>
          <a:xfrm>
            <a:off x="7740650" y="500162"/>
            <a:ext cx="1007814" cy="336551"/>
          </a:xfrm>
        </p:spPr>
        <p:txBody>
          <a:bodyPr>
            <a:normAutofit/>
          </a:bodyPr>
          <a:lstStyle/>
          <a:p>
            <a:r>
              <a:rPr lang="en-GB" sz="800" dirty="0" smtClean="0"/>
              <a:t>Tableau D6.3</a:t>
            </a:r>
            <a:endParaRPr lang="en-GB" sz="800" dirty="0"/>
          </a:p>
        </p:txBody>
      </p:sp>
      <p:cxnSp>
        <p:nvCxnSpPr>
          <p:cNvPr id="7" name="Straight Arrow Connector 6"/>
          <p:cNvCxnSpPr/>
          <p:nvPr/>
        </p:nvCxnSpPr>
        <p:spPr>
          <a:xfrm flipV="1">
            <a:off x="7524328" y="5589240"/>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716016" y="6093296"/>
            <a:ext cx="0" cy="255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88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55818" y="2"/>
            <a:ext cx="8388350" cy="5421364"/>
          </a:xfrm>
        </p:spPr>
        <p:txBody>
          <a:bodyPr>
            <a:noAutofit/>
          </a:bodyPr>
          <a:lstStyle/>
          <a:p>
            <a:pPr lvl="1" algn="l">
              <a:lnSpc>
                <a:spcPct val="80000"/>
              </a:lnSpc>
              <a:spcBef>
                <a:spcPts val="600"/>
              </a:spcBef>
            </a:pPr>
            <a:endParaRPr lang="fr-FR" cap="small" dirty="0"/>
          </a:p>
          <a:p>
            <a:pPr lvl="1">
              <a:lnSpc>
                <a:spcPct val="80000"/>
              </a:lnSpc>
              <a:spcBef>
                <a:spcPts val="600"/>
              </a:spcBef>
            </a:pPr>
            <a:r>
              <a:rPr lang="fr-FR" sz="3600" dirty="0" smtClean="0"/>
              <a:t>	La </a:t>
            </a:r>
            <a:r>
              <a:rPr lang="fr-FR" sz="3600" dirty="0"/>
              <a:t>redéfinition des contours du métier d’enseignant </a:t>
            </a:r>
            <a:r>
              <a:rPr lang="fr-FR" sz="3600" dirty="0" smtClean="0"/>
              <a:t>: </a:t>
            </a:r>
          </a:p>
          <a:p>
            <a:pPr lvl="1">
              <a:lnSpc>
                <a:spcPct val="80000"/>
              </a:lnSpc>
              <a:spcBef>
                <a:spcPts val="600"/>
              </a:spcBef>
            </a:pPr>
            <a:endParaRPr lang="fr-FR" sz="3600" dirty="0"/>
          </a:p>
          <a:p>
            <a:pPr lvl="1">
              <a:lnSpc>
                <a:spcPct val="80000"/>
              </a:lnSpc>
              <a:spcBef>
                <a:spcPts val="600"/>
              </a:spcBef>
            </a:pPr>
            <a:endParaRPr lang="fr-FR" sz="3600" dirty="0" smtClean="0"/>
          </a:p>
          <a:p>
            <a:pPr lvl="1">
              <a:lnSpc>
                <a:spcPct val="80000"/>
              </a:lnSpc>
              <a:spcBef>
                <a:spcPts val="600"/>
              </a:spcBef>
            </a:pPr>
            <a:endParaRPr lang="fr-FR" sz="3600" dirty="0" smtClean="0"/>
          </a:p>
          <a:p>
            <a:pPr lvl="1">
              <a:lnSpc>
                <a:spcPct val="80000"/>
              </a:lnSpc>
              <a:spcBef>
                <a:spcPts val="600"/>
              </a:spcBef>
            </a:pPr>
            <a:r>
              <a:rPr lang="fr-FR" sz="3600" dirty="0" smtClean="0"/>
              <a:t>Un levier indispensable à la réussite de l’ensemble des pays de l’OCDE qui ont entrepris des réformes éducatives profondes ces dernières décennies</a:t>
            </a:r>
            <a:endParaRPr lang="fr-FR" sz="3600" dirty="0"/>
          </a:p>
        </p:txBody>
      </p:sp>
    </p:spTree>
    <p:extLst>
      <p:ext uri="{BB962C8B-B14F-4D97-AF65-F5344CB8AC3E}">
        <p14:creationId xmlns:p14="http://schemas.microsoft.com/office/powerpoint/2010/main" val="2826710270"/>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235"/>
        </a:solidFill>
        <a:effectLst/>
      </p:bgPr>
    </p:bg>
    <p:spTree>
      <p:nvGrpSpPr>
        <p:cNvPr id="1" name=""/>
        <p:cNvGrpSpPr/>
        <p:nvPr/>
      </p:nvGrpSpPr>
      <p:grpSpPr>
        <a:xfrm>
          <a:off x="0" y="0"/>
          <a:ext cx="0" cy="0"/>
          <a:chOff x="0" y="0"/>
          <a:chExt cx="0" cy="0"/>
        </a:xfrm>
      </p:grpSpPr>
      <p:sp>
        <p:nvSpPr>
          <p:cNvPr id="13" name="평행 사변형 12"/>
          <p:cNvSpPr/>
          <p:nvPr/>
        </p:nvSpPr>
        <p:spPr>
          <a:xfrm flipH="1">
            <a:off x="3923928" y="4005065"/>
            <a:ext cx="7200800" cy="2419244"/>
          </a:xfrm>
          <a:prstGeom prst="parallelogram">
            <a:avLst>
              <a:gd name="adj" fmla="val 81018"/>
            </a:avLst>
          </a:prstGeom>
          <a:solidFill>
            <a:srgbClr val="FA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tLang="ko-KR" sz="1600" dirty="0">
              <a:latin typeface="Arial" pitchFamily="34" charset="0"/>
              <a:cs typeface="Arial" pitchFamily="34" charset="0"/>
            </a:endParaRPr>
          </a:p>
        </p:txBody>
      </p:sp>
      <p:sp>
        <p:nvSpPr>
          <p:cNvPr id="12" name="평행 사변형 11"/>
          <p:cNvSpPr/>
          <p:nvPr/>
        </p:nvSpPr>
        <p:spPr>
          <a:xfrm flipH="1">
            <a:off x="-1957334" y="4019579"/>
            <a:ext cx="7321422" cy="2419244"/>
          </a:xfrm>
          <a:prstGeom prst="parallelogram">
            <a:avLst>
              <a:gd name="adj" fmla="val 81018"/>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tLang="ko-KR" sz="1600" dirty="0">
              <a:latin typeface="Arial" pitchFamily="34" charset="0"/>
              <a:cs typeface="Arial" pitchFamily="34" charset="0"/>
            </a:endParaRPr>
          </a:p>
        </p:txBody>
      </p:sp>
      <p:sp>
        <p:nvSpPr>
          <p:cNvPr id="11" name="평행 사변형 10"/>
          <p:cNvSpPr/>
          <p:nvPr/>
        </p:nvSpPr>
        <p:spPr>
          <a:xfrm>
            <a:off x="3851920" y="1268761"/>
            <a:ext cx="7272808" cy="2419244"/>
          </a:xfrm>
          <a:prstGeom prst="parallelogram">
            <a:avLst>
              <a:gd name="adj" fmla="val 81018"/>
            </a:avLst>
          </a:prstGeom>
          <a:solidFill>
            <a:srgbClr val="5A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tLang="ko-KR" sz="1600" dirty="0">
              <a:latin typeface="Arial" pitchFamily="34" charset="0"/>
              <a:cs typeface="Arial" pitchFamily="34" charset="0"/>
            </a:endParaRPr>
          </a:p>
        </p:txBody>
      </p:sp>
      <p:sp>
        <p:nvSpPr>
          <p:cNvPr id="10" name="평행 사변형 9"/>
          <p:cNvSpPr/>
          <p:nvPr/>
        </p:nvSpPr>
        <p:spPr>
          <a:xfrm>
            <a:off x="-1908720" y="1254246"/>
            <a:ext cx="7272808" cy="2419244"/>
          </a:xfrm>
          <a:prstGeom prst="parallelogram">
            <a:avLst>
              <a:gd name="adj" fmla="val 81018"/>
            </a:avLst>
          </a:prstGeom>
          <a:solidFill>
            <a:srgbClr val="BE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tLang="ko-KR" sz="1600" dirty="0">
              <a:latin typeface="Arial" pitchFamily="34" charset="0"/>
              <a:cs typeface="Arial" pitchFamily="34" charset="0"/>
            </a:endParaRPr>
          </a:p>
        </p:txBody>
      </p:sp>
      <p:sp>
        <p:nvSpPr>
          <p:cNvPr id="6" name="내용 개체 틀 5"/>
          <p:cNvSpPr>
            <a:spLocks noGrp="1"/>
          </p:cNvSpPr>
          <p:nvPr>
            <p:ph sz="half" idx="1"/>
          </p:nvPr>
        </p:nvSpPr>
        <p:spPr>
          <a:xfrm>
            <a:off x="29344" y="1196752"/>
            <a:ext cx="3894584" cy="2332856"/>
          </a:xfrm>
        </p:spPr>
        <p:txBody>
          <a:bodyPr>
            <a:normAutofit/>
          </a:bodyPr>
          <a:lstStyle/>
          <a:p>
            <a:pPr algn="ctr">
              <a:buNone/>
            </a:pPr>
            <a:r>
              <a:rPr lang="fr-FR" altLang="ko-KR" sz="3000" b="1" dirty="0" smtClean="0"/>
              <a:t>Attirer</a:t>
            </a:r>
            <a:endParaRPr lang="en-GB" altLang="ko-KR" sz="3000" b="1" dirty="0" smtClean="0"/>
          </a:p>
          <a:p>
            <a:r>
              <a:rPr lang="fr-FR" altLang="ko-KR" b="1" dirty="0" smtClean="0"/>
              <a:t>Attirer</a:t>
            </a:r>
            <a:r>
              <a:rPr lang="fr-FR" altLang="ko-KR" dirty="0" smtClean="0"/>
              <a:t> les meilleures étudiants vers cette profession </a:t>
            </a:r>
            <a:r>
              <a:rPr lang="fr-FR" altLang="ko-KR" i="1" dirty="0" smtClean="0"/>
              <a:t>(Exemples: Brésil, Corée, Israël, Royaume Uni) </a:t>
            </a:r>
            <a:endParaRPr lang="en-GB" altLang="ko-KR" i="1" dirty="0" smtClean="0"/>
          </a:p>
          <a:p>
            <a:r>
              <a:rPr lang="fr-FR" altLang="ko-KR" dirty="0" smtClean="0"/>
              <a:t>Créer des </a:t>
            </a:r>
            <a:r>
              <a:rPr lang="fr-FR" altLang="ko-KR" b="1" dirty="0" smtClean="0"/>
              <a:t>incitations</a:t>
            </a:r>
            <a:r>
              <a:rPr lang="fr-FR" altLang="ko-KR" dirty="0" smtClean="0"/>
              <a:t> pour amener des enseignants   expérimentés à travailler dans les établissements défavorisés (</a:t>
            </a:r>
            <a:r>
              <a:rPr lang="fr-FR" altLang="ko-KR" i="1" dirty="0" smtClean="0"/>
              <a:t>Exemples: Brésil, Estonie )</a:t>
            </a:r>
          </a:p>
          <a:p>
            <a:endParaRPr lang="ko-KR" altLang="en-US" dirty="0"/>
          </a:p>
        </p:txBody>
      </p:sp>
      <p:sp>
        <p:nvSpPr>
          <p:cNvPr id="7" name="내용 개체 틀 6"/>
          <p:cNvSpPr>
            <a:spLocks noGrp="1"/>
          </p:cNvSpPr>
          <p:nvPr>
            <p:ph sz="half" idx="2"/>
          </p:nvPr>
        </p:nvSpPr>
        <p:spPr>
          <a:xfrm>
            <a:off x="5069904" y="1355577"/>
            <a:ext cx="4038600" cy="2332856"/>
          </a:xfrm>
        </p:spPr>
        <p:txBody>
          <a:bodyPr>
            <a:normAutofit fontScale="92500" lnSpcReduction="10000"/>
          </a:bodyPr>
          <a:lstStyle/>
          <a:p>
            <a:pPr marL="342900" lvl="1" indent="-342900" algn="ctr">
              <a:buNone/>
            </a:pPr>
            <a:r>
              <a:rPr lang="fr-FR" altLang="ko-KR" sz="3200" b="1" dirty="0" smtClean="0"/>
              <a:t>Former</a:t>
            </a:r>
            <a:endParaRPr lang="en-GB" altLang="ko-KR" sz="3200" b="1" dirty="0" smtClean="0"/>
          </a:p>
          <a:p>
            <a:pPr lvl="1">
              <a:buFont typeface="Arial" pitchFamily="34" charset="0"/>
              <a:buChar char="•"/>
            </a:pPr>
            <a:r>
              <a:rPr lang="fr-FR" altLang="ko-KR" sz="1500" dirty="0" smtClean="0"/>
              <a:t>Avoir une formation de qualité qui </a:t>
            </a:r>
            <a:r>
              <a:rPr lang="fr-FR" altLang="ko-KR" sz="1500" b="1" dirty="0" smtClean="0"/>
              <a:t>mêle apprentissage des savoirs et du savoir-faire</a:t>
            </a:r>
            <a:r>
              <a:rPr lang="en-GB" altLang="ko-KR" sz="1500" b="1" dirty="0" smtClean="0"/>
              <a:t> </a:t>
            </a:r>
            <a:r>
              <a:rPr lang="en-GB" altLang="ko-KR" sz="1500" dirty="0" smtClean="0"/>
              <a:t>(</a:t>
            </a:r>
            <a:r>
              <a:rPr lang="en-GB" altLang="ko-KR" sz="1500" i="1" dirty="0" err="1" smtClean="0"/>
              <a:t>Exemple</a:t>
            </a:r>
            <a:r>
              <a:rPr lang="en-GB" altLang="ko-KR" sz="1500" i="1" dirty="0" smtClean="0"/>
              <a:t>: </a:t>
            </a:r>
            <a:r>
              <a:rPr lang="en-GB" altLang="ko-KR" sz="1500" i="1" dirty="0" err="1" smtClean="0"/>
              <a:t>Finlande</a:t>
            </a:r>
            <a:r>
              <a:rPr lang="en-GB" altLang="ko-KR" sz="1500" i="1" dirty="0" smtClean="0"/>
              <a:t>) </a:t>
            </a:r>
          </a:p>
          <a:p>
            <a:pPr lvl="1">
              <a:buFont typeface="Arial" pitchFamily="34" charset="0"/>
              <a:buChar char="•"/>
            </a:pPr>
            <a:r>
              <a:rPr lang="fr-FR" altLang="ko-KR" sz="1500" dirty="0" smtClean="0"/>
              <a:t>Préparer les enseignants  à cibler les problèmes spécifiques des élèves, à établir des diagnostics et à utiliser des </a:t>
            </a:r>
            <a:r>
              <a:rPr lang="fr-FR" altLang="ko-KR" sz="1500" b="1" dirty="0" smtClean="0"/>
              <a:t>méthodes différenciées </a:t>
            </a:r>
            <a:r>
              <a:rPr lang="fr-FR" altLang="ko-KR" sz="1500" dirty="0" smtClean="0"/>
              <a:t>pour y remédier  </a:t>
            </a:r>
            <a:r>
              <a:rPr lang="en-GB" altLang="ko-KR" sz="1500" i="1" dirty="0" smtClean="0"/>
              <a:t>(</a:t>
            </a:r>
            <a:r>
              <a:rPr lang="en-GB" altLang="ko-KR" sz="1500" i="1" dirty="0" err="1" smtClean="0"/>
              <a:t>Exemples</a:t>
            </a:r>
            <a:r>
              <a:rPr lang="en-GB" altLang="ko-KR" sz="1500" i="1" dirty="0" smtClean="0"/>
              <a:t>: </a:t>
            </a:r>
            <a:r>
              <a:rPr lang="en-GB" altLang="ko-KR" sz="1500" i="1" dirty="0" err="1" smtClean="0"/>
              <a:t>Allemagne</a:t>
            </a:r>
            <a:r>
              <a:rPr lang="en-GB" altLang="ko-KR" sz="1500" i="1" dirty="0" smtClean="0"/>
              <a:t>, </a:t>
            </a:r>
            <a:r>
              <a:rPr lang="en-GB" altLang="ko-KR" sz="1500" i="1" dirty="0" err="1" smtClean="0"/>
              <a:t>Pologne</a:t>
            </a:r>
            <a:r>
              <a:rPr lang="en-GB" altLang="ko-KR" sz="1500" i="1" dirty="0" smtClean="0"/>
              <a:t>, Portugal)</a:t>
            </a:r>
            <a:endParaRPr lang="fr-FR" altLang="ko-KR" sz="1500" i="1" dirty="0" smtClean="0"/>
          </a:p>
          <a:p>
            <a:endParaRPr lang="ko-KR" altLang="en-US" dirty="0"/>
          </a:p>
        </p:txBody>
      </p:sp>
      <p:sp>
        <p:nvSpPr>
          <p:cNvPr id="8" name="내용 개체 틀 7"/>
          <p:cNvSpPr>
            <a:spLocks noGrp="1"/>
          </p:cNvSpPr>
          <p:nvPr>
            <p:ph sz="half" idx="13"/>
          </p:nvPr>
        </p:nvSpPr>
        <p:spPr>
          <a:xfrm>
            <a:off x="0" y="4019579"/>
            <a:ext cx="4211960" cy="2332856"/>
          </a:xfrm>
        </p:spPr>
        <p:txBody>
          <a:bodyPr>
            <a:normAutofit/>
          </a:bodyPr>
          <a:lstStyle/>
          <a:p>
            <a:pPr lvl="1">
              <a:buNone/>
            </a:pPr>
            <a:r>
              <a:rPr lang="fr-FR" altLang="ko-KR" sz="3200" b="1" dirty="0" smtClean="0"/>
              <a:t>Accompagner</a:t>
            </a:r>
            <a:endParaRPr lang="en-GB" altLang="ko-KR" sz="3200" b="1" dirty="0" smtClean="0"/>
          </a:p>
          <a:p>
            <a:r>
              <a:rPr lang="fr-FR" altLang="ko-KR" dirty="0" smtClean="0"/>
              <a:t>Mettre en place des programmes de</a:t>
            </a:r>
          </a:p>
          <a:p>
            <a:pPr>
              <a:buNone/>
            </a:pPr>
            <a:r>
              <a:rPr lang="fr-FR" altLang="ko-KR" dirty="0" smtClean="0"/>
              <a:t>        </a:t>
            </a:r>
            <a:r>
              <a:rPr lang="fr-FR" altLang="ko-KR" b="1" dirty="0" smtClean="0"/>
              <a:t>tutorat</a:t>
            </a:r>
            <a:r>
              <a:rPr lang="fr-FR" altLang="ko-KR" dirty="0" smtClean="0"/>
              <a:t> pour les  jeunes enseignants </a:t>
            </a:r>
            <a:r>
              <a:rPr lang="fr-FR" altLang="ko-KR" i="1" dirty="0" smtClean="0"/>
              <a:t>(Exemple: Angleterre, Singapour) </a:t>
            </a:r>
            <a:endParaRPr lang="en-GB" altLang="ko-KR" i="1" dirty="0" smtClean="0"/>
          </a:p>
          <a:p>
            <a:r>
              <a:rPr lang="fr-FR" altLang="ko-KR" dirty="0" smtClean="0"/>
              <a:t>Donner aux jeunes enseignants la possibilité en début de carrière de retourner à l’université pour parfaire  leurs connaissances sur des cas pratiques</a:t>
            </a:r>
            <a:r>
              <a:rPr lang="en-GB" altLang="ko-KR" dirty="0" smtClean="0"/>
              <a:t> </a:t>
            </a:r>
            <a:r>
              <a:rPr lang="en-GB" altLang="ko-KR" i="1" dirty="0" smtClean="0"/>
              <a:t>(</a:t>
            </a:r>
            <a:r>
              <a:rPr lang="en-GB" altLang="ko-KR" i="1" dirty="0" err="1" smtClean="0"/>
              <a:t>Exemple</a:t>
            </a:r>
            <a:r>
              <a:rPr lang="en-GB" altLang="ko-KR" i="1" dirty="0" smtClean="0"/>
              <a:t>: </a:t>
            </a:r>
            <a:r>
              <a:rPr lang="en-GB" altLang="ko-KR" i="1" dirty="0" err="1" smtClean="0"/>
              <a:t>Finlande</a:t>
            </a:r>
            <a:r>
              <a:rPr lang="en-GB" altLang="ko-KR" i="1" dirty="0" smtClean="0"/>
              <a:t>)</a:t>
            </a:r>
          </a:p>
          <a:p>
            <a:endParaRPr lang="ko-KR" altLang="en-US" dirty="0"/>
          </a:p>
        </p:txBody>
      </p:sp>
      <p:sp>
        <p:nvSpPr>
          <p:cNvPr id="9" name="내용 개체 틀 8"/>
          <p:cNvSpPr>
            <a:spLocks noGrp="1"/>
          </p:cNvSpPr>
          <p:nvPr>
            <p:ph sz="half" idx="14"/>
          </p:nvPr>
        </p:nvSpPr>
        <p:spPr>
          <a:xfrm>
            <a:off x="5105400" y="4105539"/>
            <a:ext cx="4038600" cy="2332856"/>
          </a:xfrm>
        </p:spPr>
        <p:txBody>
          <a:bodyPr>
            <a:normAutofit lnSpcReduction="10000"/>
          </a:bodyPr>
          <a:lstStyle/>
          <a:p>
            <a:pPr algn="ctr">
              <a:buNone/>
            </a:pPr>
            <a:r>
              <a:rPr lang="fr-FR" altLang="ko-KR" sz="3000" b="1" dirty="0" smtClean="0"/>
              <a:t>Retenir </a:t>
            </a:r>
            <a:endParaRPr lang="en-GB" altLang="ko-KR" sz="3000" b="1" dirty="0" smtClean="0"/>
          </a:p>
          <a:p>
            <a:pPr lvl="1">
              <a:buFont typeface="Arial" pitchFamily="34" charset="0"/>
              <a:buChar char="•"/>
            </a:pPr>
            <a:r>
              <a:rPr lang="fr-FR" altLang="ko-KR" dirty="0" smtClean="0"/>
              <a:t>Développer la </a:t>
            </a:r>
            <a:r>
              <a:rPr lang="fr-FR" altLang="ko-KR" b="1" dirty="0" smtClean="0"/>
              <a:t>formation professionnelle continue</a:t>
            </a:r>
            <a:r>
              <a:rPr lang="fr-FR" altLang="ko-KR" dirty="0" smtClean="0"/>
              <a:t> car elle a autant d’importance, si ce n’est plus parfois, que la formation initiale </a:t>
            </a:r>
            <a:r>
              <a:rPr lang="fr-FR" altLang="ko-KR" i="1" dirty="0" smtClean="0"/>
              <a:t>(Exemples: Brésil, Canada, Mexico,    Singapour) </a:t>
            </a:r>
            <a:endParaRPr lang="en-GB" altLang="ko-KR" i="1" dirty="0" smtClean="0"/>
          </a:p>
          <a:p>
            <a:pPr lvl="1">
              <a:buFont typeface="Arial" pitchFamily="34" charset="0"/>
              <a:buChar char="•"/>
            </a:pPr>
            <a:r>
              <a:rPr lang="fr-FR" altLang="ko-KR" dirty="0" smtClean="0"/>
              <a:t>Proposer des évolutions de carrières </a:t>
            </a:r>
            <a:r>
              <a:rPr lang="fr-FR" altLang="ko-KR" i="1" dirty="0" smtClean="0"/>
              <a:t>(Exemples: Québec, Singapour)</a:t>
            </a:r>
            <a:endParaRPr lang="en-GB" altLang="ko-KR" i="1" dirty="0" smtClean="0"/>
          </a:p>
          <a:p>
            <a:pPr lvl="1">
              <a:buFont typeface="Arial" pitchFamily="34" charset="0"/>
              <a:buChar char="•"/>
            </a:pPr>
            <a:endParaRPr lang="ko-KR" altLang="en-US" dirty="0"/>
          </a:p>
        </p:txBody>
      </p:sp>
      <p:sp>
        <p:nvSpPr>
          <p:cNvPr id="3" name="슬라이드 번호 개체 틀 2"/>
          <p:cNvSpPr>
            <a:spLocks noGrp="1"/>
          </p:cNvSpPr>
          <p:nvPr>
            <p:ph type="sldNum" sz="quarter" idx="18"/>
          </p:nvPr>
        </p:nvSpPr>
        <p:spPr/>
        <p:txBody>
          <a:bodyPr/>
          <a:lstStyle/>
          <a:p>
            <a:fld id="{B8364164-D7C2-4011-A351-B5EC1CE463BF}" type="slidenum">
              <a:rPr lang="ko-KR" altLang="en-US" smtClean="0"/>
              <a:pPr/>
              <a:t>27</a:t>
            </a:fld>
            <a:endParaRPr lang="ko-KR" altLang="en-US"/>
          </a:p>
        </p:txBody>
      </p:sp>
      <p:sp>
        <p:nvSpPr>
          <p:cNvPr id="5" name="제목 4"/>
          <p:cNvSpPr>
            <a:spLocks noGrp="1"/>
          </p:cNvSpPr>
          <p:nvPr>
            <p:ph type="title"/>
          </p:nvPr>
        </p:nvSpPr>
        <p:spPr>
          <a:xfrm>
            <a:off x="827584" y="0"/>
            <a:ext cx="7056784" cy="620688"/>
          </a:xfrm>
        </p:spPr>
        <p:txBody>
          <a:bodyPr/>
          <a:lstStyle/>
          <a:p>
            <a:r>
              <a:rPr lang="fr-FR" altLang="ko-KR" sz="1600" dirty="0" smtClean="0"/>
              <a:t>Focus: Les pays performants dans PISA ont tous mis la formation des enseignants au cœur de leurs réformes et avec 4 grands objectifs :</a:t>
            </a:r>
            <a:endParaRPr lang="ko-KR" altLang="en-US" sz="1600" dirty="0"/>
          </a:p>
        </p:txBody>
      </p:sp>
    </p:spTree>
    <p:extLst>
      <p:ext uri="{BB962C8B-B14F-4D97-AF65-F5344CB8AC3E}">
        <p14:creationId xmlns:p14="http://schemas.microsoft.com/office/powerpoint/2010/main" val="3923350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12" y="-27384"/>
            <a:ext cx="10368000" cy="6912000"/>
          </a:xfrm>
        </p:spPr>
      </p:pic>
      <p:sp>
        <p:nvSpPr>
          <p:cNvPr id="4" name="Slide Number Placeholder 3"/>
          <p:cNvSpPr>
            <a:spLocks noGrp="1"/>
          </p:cNvSpPr>
          <p:nvPr>
            <p:ph type="sldNum" sz="quarter" idx="12"/>
          </p:nvPr>
        </p:nvSpPr>
        <p:spPr/>
        <p:txBody>
          <a:bodyPr/>
          <a:lstStyle/>
          <a:p>
            <a:fld id="{2A020832-E319-49F4-8DFE-4C9D4DD7AAB2}" type="slidenum">
              <a:rPr lang="en-GB" noProof="0" smtClean="0">
                <a:solidFill>
                  <a:prstClr val="black"/>
                </a:solidFill>
              </a:rPr>
              <a:pPr/>
              <a:t>28</a:t>
            </a:fld>
            <a:endParaRPr lang="en-GB" noProof="0" dirty="0">
              <a:solidFill>
                <a:prstClr val="black"/>
              </a:solidFill>
            </a:endParaRPr>
          </a:p>
        </p:txBody>
      </p:sp>
      <p:sp>
        <p:nvSpPr>
          <p:cNvPr id="6" name="Right Triangle 21"/>
          <p:cNvSpPr/>
          <p:nvPr/>
        </p:nvSpPr>
        <p:spPr>
          <a:xfrm rot="10800000" flipH="1">
            <a:off x="-78754" y="-1107504"/>
            <a:ext cx="3600400" cy="8289720"/>
          </a:xfrm>
          <a:prstGeom prst="rtTriangle">
            <a:avLst/>
          </a:prstGeom>
          <a:solidFill>
            <a:schemeClr val="accent5"/>
          </a:solidFill>
          <a:ln w="19050" cap="flat" cmpd="sng" algn="ctr">
            <a:noFill/>
            <a:prstDash val="solid"/>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sp>
        <p:nvSpPr>
          <p:cNvPr id="7" name="직사각형 5"/>
          <p:cNvSpPr/>
          <p:nvPr/>
        </p:nvSpPr>
        <p:spPr>
          <a:xfrm>
            <a:off x="-479234" y="-846385"/>
            <a:ext cx="4401360" cy="1692771"/>
          </a:xfrm>
          <a:prstGeom prst="rect">
            <a:avLst/>
          </a:prstGeom>
        </p:spPr>
        <p:txBody>
          <a:bodyPr wrap="square">
            <a:spAutoFit/>
          </a:bodyPr>
          <a:lstStyle/>
          <a:p>
            <a:pPr lvl="0" algn="r" fontAlgn="base">
              <a:spcBef>
                <a:spcPct val="0"/>
              </a:spcBef>
              <a:spcAft>
                <a:spcPct val="0"/>
              </a:spcAft>
            </a:pPr>
            <a:endParaRPr kumimoji="1" lang="en-US" altLang="ko-KR" sz="2400" b="1" dirty="0" smtClean="0">
              <a:solidFill>
                <a:schemeClr val="bg1"/>
              </a:solidFill>
              <a:latin typeface="Arial" pitchFamily="34" charset="0"/>
              <a:ea typeface="맑은 고딕" pitchFamily="50" charset="-127"/>
              <a:cs typeface="Arial" pitchFamily="34" charset="0"/>
            </a:endParaRPr>
          </a:p>
          <a:p>
            <a:pPr lvl="0" algn="r" fontAlgn="base">
              <a:spcBef>
                <a:spcPct val="0"/>
              </a:spcBef>
              <a:spcAft>
                <a:spcPct val="0"/>
              </a:spcAft>
            </a:pPr>
            <a:endParaRPr kumimoji="1" lang="en-US" altLang="ko-KR" sz="2400" b="1" dirty="0" smtClean="0">
              <a:solidFill>
                <a:schemeClr val="bg1"/>
              </a:solidFill>
              <a:latin typeface="Arial" pitchFamily="34" charset="0"/>
              <a:ea typeface="맑은 고딕" pitchFamily="50" charset="-127"/>
              <a:cs typeface="Arial" pitchFamily="34" charset="0"/>
            </a:endParaRPr>
          </a:p>
          <a:p>
            <a:pPr lvl="0" algn="r" fontAlgn="base">
              <a:spcBef>
                <a:spcPct val="0"/>
              </a:spcBef>
              <a:spcAft>
                <a:spcPct val="0"/>
              </a:spcAft>
            </a:pPr>
            <a:r>
              <a:rPr kumimoji="1" lang="en-US" altLang="ko-KR" sz="2400" b="1" dirty="0" smtClean="0">
                <a:solidFill>
                  <a:schemeClr val="bg1"/>
                </a:solidFill>
                <a:latin typeface="Arial" pitchFamily="34" charset="0"/>
                <a:ea typeface="맑은 고딕" pitchFamily="50" charset="-127"/>
                <a:cs typeface="Arial" pitchFamily="34" charset="0"/>
              </a:rPr>
              <a:t> </a:t>
            </a:r>
          </a:p>
          <a:p>
            <a:pPr lvl="0" algn="ctr" fontAlgn="base">
              <a:spcBef>
                <a:spcPct val="0"/>
              </a:spcBef>
              <a:spcAft>
                <a:spcPct val="0"/>
              </a:spcAft>
            </a:pPr>
            <a:r>
              <a:rPr kumimoji="1" lang="en-US" altLang="ko-KR" sz="3200" b="1" i="1" dirty="0" err="1" smtClean="0">
                <a:solidFill>
                  <a:schemeClr val="bg1"/>
                </a:solidFill>
                <a:latin typeface="Arial" pitchFamily="34" charset="0"/>
                <a:ea typeface="맑은 고딕" pitchFamily="50" charset="-127"/>
                <a:cs typeface="Arial" pitchFamily="34" charset="0"/>
              </a:rPr>
              <a:t>Lycée</a:t>
            </a:r>
            <a:endParaRPr kumimoji="1" lang="en-US" altLang="ko-KR" sz="3200" b="1" i="1" dirty="0">
              <a:solidFill>
                <a:schemeClr val="bg1"/>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38592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a:xfrm>
            <a:off x="457203" y="275167"/>
            <a:ext cx="7307705" cy="1143000"/>
          </a:xfrm>
        </p:spPr>
        <p:txBody>
          <a:bodyPr/>
          <a:lstStyle/>
          <a:p>
            <a:r>
              <a:rPr lang="fr-FR" sz="2000" b="1" dirty="0" smtClean="0"/>
              <a:t>Pourcentage d’élèves qui ont redoublé au moins une fois à l’âge de 15 ans (2009 </a:t>
            </a:r>
            <a:r>
              <a:rPr lang="fr-FR" sz="2000" b="1" dirty="0"/>
              <a:t>et </a:t>
            </a:r>
            <a:r>
              <a:rPr lang="fr-FR" sz="2000" b="1" dirty="0" smtClean="0"/>
              <a:t>2015)</a:t>
            </a:r>
            <a:endParaRPr lang="de-DE" sz="2000" b="1" dirty="0"/>
          </a:p>
        </p:txBody>
      </p:sp>
      <p:sp>
        <p:nvSpPr>
          <p:cNvPr id="4" name="TextBox 5"/>
          <p:cNvSpPr txBox="1">
            <a:spLocks noChangeArrowheads="1"/>
          </p:cNvSpPr>
          <p:nvPr/>
        </p:nvSpPr>
        <p:spPr bwMode="auto">
          <a:xfrm>
            <a:off x="7295949" y="88477"/>
            <a:ext cx="17462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a:solidFill>
                  <a:srgbClr val="E4B921"/>
                </a:solidFill>
                <a:latin typeface="HelveticaNeueLT Std" pitchFamily="6" charset="0"/>
              </a:rPr>
              <a:t>Graphique</a:t>
            </a:r>
            <a:r>
              <a:rPr lang="it-IT" altLang="en-US" sz="1400" b="1" dirty="0">
                <a:solidFill>
                  <a:srgbClr val="E4B921"/>
                </a:solidFill>
                <a:latin typeface="HelveticaNeueLT Std" pitchFamily="6" charset="0"/>
              </a:rPr>
              <a:t> </a:t>
            </a:r>
            <a:r>
              <a:rPr lang="it-IT" altLang="en-US" sz="1400" b="1" dirty="0" smtClean="0">
                <a:solidFill>
                  <a:srgbClr val="E4B921"/>
                </a:solidFill>
                <a:latin typeface="HelveticaNeueLT Std" pitchFamily="6" charset="0"/>
              </a:rPr>
              <a:t>II.5.5 </a:t>
            </a:r>
            <a:endParaRPr lang="en-US" altLang="en-US" sz="1400" b="1" dirty="0">
              <a:solidFill>
                <a:srgbClr val="E4B921"/>
              </a:solidFill>
              <a:latin typeface="HelveticaNeueLT Std" pitchFamily="6" charset="0"/>
            </a:endParaRPr>
          </a:p>
        </p:txBody>
      </p:sp>
      <p:graphicFrame>
        <p:nvGraphicFramePr>
          <p:cNvPr id="8" name="Chart 7"/>
          <p:cNvGraphicFramePr>
            <a:graphicFrameLocks/>
          </p:cNvGraphicFramePr>
          <p:nvPr>
            <p:extLst>
              <p:ext uri="{D42A27DB-BD31-4B8C-83A1-F6EECF244321}">
                <p14:modId xmlns:p14="http://schemas.microsoft.com/office/powerpoint/2010/main" val="24175960"/>
              </p:ext>
            </p:extLst>
          </p:nvPr>
        </p:nvGraphicFramePr>
        <p:xfrm>
          <a:off x="146619" y="1569517"/>
          <a:ext cx="8945500" cy="51144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1"/>
          <p:cNvSpPr txBox="1"/>
          <p:nvPr/>
        </p:nvSpPr>
        <p:spPr>
          <a:xfrm>
            <a:off x="3780604" y="1925717"/>
            <a:ext cx="155186" cy="4602625"/>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sp>
        <p:nvSpPr>
          <p:cNvPr id="5" name="TextBox 4"/>
          <p:cNvSpPr txBox="1"/>
          <p:nvPr/>
        </p:nvSpPr>
        <p:spPr>
          <a:xfrm>
            <a:off x="77823" y="6515033"/>
            <a:ext cx="5343727" cy="215444"/>
          </a:xfrm>
          <a:prstGeom prst="rect">
            <a:avLst/>
          </a:prstGeom>
          <a:noFill/>
        </p:spPr>
        <p:txBody>
          <a:bodyPr wrap="square" rtlCol="0">
            <a:spAutoFit/>
          </a:bodyPr>
          <a:lstStyle/>
          <a:p>
            <a:r>
              <a:rPr lang="en-US" sz="800" dirty="0" smtClean="0">
                <a:latin typeface="Times New Roman" panose="02020603050405020304" pitchFamily="18" charset="0"/>
                <a:cs typeface="Times New Roman" panose="02020603050405020304" pitchFamily="18" charset="0"/>
              </a:rPr>
              <a:t>Note : </a:t>
            </a:r>
            <a:r>
              <a:rPr lang="fr-FR" sz="800" dirty="0">
                <a:latin typeface="Times New Roman" panose="02020603050405020304" pitchFamily="18" charset="0"/>
                <a:cs typeface="Times New Roman" panose="02020603050405020304" pitchFamily="18" charset="0"/>
              </a:rPr>
              <a:t>Les différences statistiquement significatives sont indiquées à côté du nom du pays / de l'économie (voir l'annexe A3).</a:t>
            </a:r>
            <a:endParaRPr lang="en-US" sz="800" dirty="0">
              <a:solidFill>
                <a:srgbClr val="000000"/>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V="1">
            <a:off x="2338767" y="5696424"/>
            <a:ext cx="0" cy="4804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384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p:txBody>
          <a:bodyPr/>
          <a:lstStyle/>
          <a:p>
            <a:r>
              <a:rPr lang="fr-FR" dirty="0" smtClean="0"/>
              <a:t>En France, un quart des jeunes sans diplôme sont au chômage</a:t>
            </a:r>
            <a:endParaRPr lang="en-GB" dirty="0"/>
          </a:p>
        </p:txBody>
      </p:sp>
      <p:sp>
        <p:nvSpPr>
          <p:cNvPr id="4" name="Content Placeholder 3"/>
          <p:cNvSpPr>
            <a:spLocks noGrp="1"/>
          </p:cNvSpPr>
          <p:nvPr>
            <p:ph sz="quarter" idx="17"/>
          </p:nvPr>
        </p:nvSpPr>
        <p:spPr>
          <a:xfrm>
            <a:off x="7740650" y="336550"/>
            <a:ext cx="1007814" cy="336551"/>
          </a:xfrm>
        </p:spPr>
        <p:txBody>
          <a:bodyPr>
            <a:noAutofit/>
          </a:bodyPr>
          <a:lstStyle/>
          <a:p>
            <a:r>
              <a:rPr lang="en-GB" sz="800" dirty="0" err="1" smtClean="0"/>
              <a:t>Graphique</a:t>
            </a:r>
            <a:r>
              <a:rPr lang="en-GB" sz="800" dirty="0" smtClean="0"/>
              <a:t> A5.1a</a:t>
            </a:r>
            <a:endParaRPr lang="en-GB" sz="800" dirty="0"/>
          </a:p>
        </p:txBody>
      </p:sp>
      <p:sp>
        <p:nvSpPr>
          <p:cNvPr id="5" name="Content Placeholder 4"/>
          <p:cNvSpPr>
            <a:spLocks noGrp="1"/>
          </p:cNvSpPr>
          <p:nvPr>
            <p:ph sz="quarter" idx="18"/>
          </p:nvPr>
        </p:nvSpPr>
        <p:spPr/>
        <p:txBody>
          <a:bodyPr/>
          <a:lstStyle/>
          <a:p>
            <a:r>
              <a:rPr lang="fr-FR" dirty="0" smtClean="0"/>
              <a:t>Taux de chômage des 25-34 ans, selon le niveau de formation (2015)</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933566940"/>
              </p:ext>
            </p:extLst>
          </p:nvPr>
        </p:nvGraphicFramePr>
        <p:xfrm>
          <a:off x="539552" y="1484783"/>
          <a:ext cx="7920880" cy="496855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4211960" y="6541720"/>
            <a:ext cx="0" cy="255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994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55818" y="1685950"/>
            <a:ext cx="8388350" cy="3735415"/>
          </a:xfrm>
        </p:spPr>
        <p:txBody>
          <a:bodyPr>
            <a:noAutofit/>
          </a:bodyPr>
          <a:lstStyle/>
          <a:p>
            <a:pPr lvl="1" algn="l">
              <a:lnSpc>
                <a:spcPct val="80000"/>
              </a:lnSpc>
              <a:spcBef>
                <a:spcPts val="600"/>
              </a:spcBef>
            </a:pPr>
            <a:endParaRPr lang="fr-FR" cap="small" dirty="0"/>
          </a:p>
          <a:p>
            <a:pPr lvl="1" algn="l">
              <a:lnSpc>
                <a:spcPct val="80000"/>
              </a:lnSpc>
              <a:spcBef>
                <a:spcPts val="600"/>
              </a:spcBef>
            </a:pPr>
            <a:endParaRPr lang="fr-FR" cap="small" dirty="0"/>
          </a:p>
          <a:p>
            <a:pPr lvl="1">
              <a:lnSpc>
                <a:spcPct val="80000"/>
              </a:lnSpc>
              <a:spcBef>
                <a:spcPts val="600"/>
              </a:spcBef>
            </a:pPr>
            <a:endParaRPr lang="fr-FR" sz="3600" dirty="0"/>
          </a:p>
          <a:p>
            <a:pPr lvl="1">
              <a:lnSpc>
                <a:spcPct val="80000"/>
              </a:lnSpc>
              <a:spcBef>
                <a:spcPts val="600"/>
              </a:spcBef>
            </a:pPr>
            <a:r>
              <a:rPr lang="fr-FR" sz="3600" dirty="0" smtClean="0"/>
              <a:t>Axe </a:t>
            </a:r>
            <a:r>
              <a:rPr lang="fr-FR" sz="3600" dirty="0"/>
              <a:t>de priorité </a:t>
            </a:r>
            <a:r>
              <a:rPr lang="fr-FR" sz="3600" dirty="0" smtClean="0"/>
              <a:t>au Lycée: Valoriser et rehausser </a:t>
            </a:r>
            <a:r>
              <a:rPr lang="fr-FR" sz="3600" dirty="0"/>
              <a:t>la qualité </a:t>
            </a:r>
            <a:r>
              <a:rPr lang="fr-FR" sz="3600" dirty="0" smtClean="0"/>
              <a:t>des </a:t>
            </a:r>
            <a:r>
              <a:rPr lang="fr-FR" sz="3600" dirty="0"/>
              <a:t>filières professionnelles au lycée </a:t>
            </a:r>
            <a:endParaRPr lang="en-GB" sz="3600" dirty="0"/>
          </a:p>
          <a:p>
            <a:pPr lvl="1">
              <a:lnSpc>
                <a:spcPct val="80000"/>
              </a:lnSpc>
              <a:spcBef>
                <a:spcPts val="600"/>
              </a:spcBef>
            </a:pPr>
            <a:endParaRPr lang="en-GB" sz="3600" dirty="0"/>
          </a:p>
        </p:txBody>
      </p:sp>
    </p:spTree>
    <p:extLst>
      <p:ext uri="{BB962C8B-B14F-4D97-AF65-F5344CB8AC3E}">
        <p14:creationId xmlns:p14="http://schemas.microsoft.com/office/powerpoint/2010/main" val="4090477059"/>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p:cNvSpPr>
            <a:spLocks noGrp="1"/>
          </p:cNvSpPr>
          <p:nvPr>
            <p:ph type="title"/>
          </p:nvPr>
        </p:nvSpPr>
        <p:spPr>
          <a:xfrm>
            <a:off x="457203" y="275167"/>
            <a:ext cx="7307705" cy="1143000"/>
          </a:xfrm>
        </p:spPr>
        <p:txBody>
          <a:bodyPr/>
          <a:lstStyle/>
          <a:p>
            <a:r>
              <a:rPr lang="en-US" sz="2000" b="1" dirty="0"/>
              <a:t>Performance des </a:t>
            </a:r>
            <a:r>
              <a:rPr lang="en-US" sz="2000" b="1" dirty="0" err="1"/>
              <a:t>élèves</a:t>
            </a:r>
            <a:r>
              <a:rPr lang="en-US" sz="2000" b="1" dirty="0"/>
              <a:t> </a:t>
            </a:r>
            <a:r>
              <a:rPr lang="en-US" sz="2000" b="1" dirty="0" err="1"/>
              <a:t>en</a:t>
            </a:r>
            <a:r>
              <a:rPr lang="en-US" sz="2000" b="1" dirty="0"/>
              <a:t> </a:t>
            </a:r>
            <a:r>
              <a:rPr lang="en-US" sz="2000" b="1" dirty="0" smtClean="0"/>
              <a:t>sciences </a:t>
            </a:r>
            <a:r>
              <a:rPr lang="en-US" sz="2000" b="1" dirty="0" err="1"/>
              <a:t>selon</a:t>
            </a:r>
            <a:r>
              <a:rPr lang="en-US" sz="2000" b="1" dirty="0"/>
              <a:t> </a:t>
            </a:r>
            <a:r>
              <a:rPr lang="en-US" sz="2000" b="1" dirty="0" err="1"/>
              <a:t>leur</a:t>
            </a:r>
            <a:r>
              <a:rPr lang="en-US" sz="2000" b="1" dirty="0"/>
              <a:t> </a:t>
            </a:r>
            <a:r>
              <a:rPr lang="en-US" sz="2000" b="1" dirty="0" err="1"/>
              <a:t>fillière</a:t>
            </a:r>
            <a:r>
              <a:rPr lang="en-US" sz="2000" b="1" dirty="0"/>
              <a:t> </a:t>
            </a:r>
            <a:r>
              <a:rPr lang="en-US" sz="2000" b="1" dirty="0" err="1" smtClean="0"/>
              <a:t>d’enseignement</a:t>
            </a:r>
            <a:r>
              <a:rPr lang="en-US" sz="2000" b="1" dirty="0" smtClean="0"/>
              <a:t> (</a:t>
            </a:r>
            <a:r>
              <a:rPr lang="en-US" sz="2000" b="1" dirty="0" err="1" smtClean="0"/>
              <a:t>générale</a:t>
            </a:r>
            <a:r>
              <a:rPr lang="en-US" sz="2000" b="1" dirty="0" smtClean="0"/>
              <a:t> </a:t>
            </a:r>
            <a:r>
              <a:rPr lang="en-US" sz="2000" b="1" dirty="0" err="1"/>
              <a:t>ou</a:t>
            </a:r>
            <a:r>
              <a:rPr lang="en-US" sz="2000" b="1" dirty="0"/>
              <a:t> </a:t>
            </a:r>
            <a:r>
              <a:rPr lang="en-US" sz="2000" b="1" dirty="0" err="1" smtClean="0"/>
              <a:t>professionnelle</a:t>
            </a:r>
            <a:r>
              <a:rPr lang="en-US" sz="2000" b="1" dirty="0"/>
              <a:t>)</a:t>
            </a:r>
            <a:endParaRPr lang="de-DE" sz="2000" b="1" dirty="0"/>
          </a:p>
        </p:txBody>
      </p:sp>
      <p:sp>
        <p:nvSpPr>
          <p:cNvPr id="4" name="TextBox 5"/>
          <p:cNvSpPr txBox="1">
            <a:spLocks noChangeArrowheads="1"/>
          </p:cNvSpPr>
          <p:nvPr/>
        </p:nvSpPr>
        <p:spPr bwMode="auto">
          <a:xfrm>
            <a:off x="7267575" y="88477"/>
            <a:ext cx="17980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smtClean="0">
                <a:solidFill>
                  <a:srgbClr val="E4B921"/>
                </a:solidFill>
                <a:latin typeface="HelveticaNeueLT Std" pitchFamily="6" charset="0"/>
              </a:rPr>
              <a:t>Graphique</a:t>
            </a:r>
            <a:r>
              <a:rPr lang="it-IT" altLang="en-US" sz="1400" b="1" dirty="0" smtClean="0">
                <a:solidFill>
                  <a:srgbClr val="E4B921"/>
                </a:solidFill>
                <a:latin typeface="HelveticaNeueLT Std" pitchFamily="6" charset="0"/>
              </a:rPr>
              <a:t> II.5.10 </a:t>
            </a:r>
            <a:endParaRPr lang="en-US" altLang="en-US" sz="1400" b="1" dirty="0">
              <a:solidFill>
                <a:srgbClr val="E4B921"/>
              </a:solidFill>
              <a:latin typeface="HelveticaNeueLT Std" pitchFamily="6" charset="0"/>
            </a:endParaRPr>
          </a:p>
        </p:txBody>
      </p:sp>
      <p:graphicFrame>
        <p:nvGraphicFramePr>
          <p:cNvPr id="20" name="Chart 19"/>
          <p:cNvGraphicFramePr>
            <a:graphicFrameLocks/>
          </p:cNvGraphicFramePr>
          <p:nvPr>
            <p:extLst>
              <p:ext uri="{D42A27DB-BD31-4B8C-83A1-F6EECF244321}">
                <p14:modId xmlns:p14="http://schemas.microsoft.com/office/powerpoint/2010/main" val="3852911332"/>
              </p:ext>
            </p:extLst>
          </p:nvPr>
        </p:nvGraphicFramePr>
        <p:xfrm>
          <a:off x="472336" y="1692714"/>
          <a:ext cx="8252298" cy="488750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feld 1"/>
          <p:cNvSpPr txBox="1"/>
          <p:nvPr/>
        </p:nvSpPr>
        <p:spPr>
          <a:xfrm>
            <a:off x="4035290" y="2150534"/>
            <a:ext cx="155186" cy="4436535"/>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100" dirty="0"/>
          </a:p>
        </p:txBody>
      </p:sp>
      <p:cxnSp>
        <p:nvCxnSpPr>
          <p:cNvPr id="8" name="Straight Arrow Connector 7"/>
          <p:cNvCxnSpPr/>
          <p:nvPr/>
        </p:nvCxnSpPr>
        <p:spPr>
          <a:xfrm flipV="1">
            <a:off x="3027660" y="5705589"/>
            <a:ext cx="0" cy="4804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4249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p:txBody>
          <a:bodyPr/>
          <a:lstStyle/>
          <a:p>
            <a:r>
              <a:rPr lang="fr-FR" sz="1600" dirty="0" smtClean="0"/>
              <a:t>Les filières professionnelles ne sont pas assez porteuses sur le marché du travail</a:t>
            </a:r>
            <a:endParaRPr lang="en-GB" sz="1600" dirty="0"/>
          </a:p>
        </p:txBody>
      </p:sp>
      <p:sp>
        <p:nvSpPr>
          <p:cNvPr id="4" name="Content Placeholder 3"/>
          <p:cNvSpPr>
            <a:spLocks noGrp="1"/>
          </p:cNvSpPr>
          <p:nvPr>
            <p:ph sz="quarter" idx="17"/>
          </p:nvPr>
        </p:nvSpPr>
        <p:spPr/>
        <p:txBody>
          <a:bodyPr>
            <a:normAutofit/>
          </a:bodyPr>
          <a:lstStyle/>
          <a:p>
            <a:r>
              <a:rPr lang="en-GB" sz="800" dirty="0" smtClean="0"/>
              <a:t>Tableau A5.5</a:t>
            </a:r>
            <a:endParaRPr lang="en-GB" sz="800" dirty="0"/>
          </a:p>
        </p:txBody>
      </p:sp>
      <p:sp>
        <p:nvSpPr>
          <p:cNvPr id="5" name="Content Placeholder 4"/>
          <p:cNvSpPr>
            <a:spLocks noGrp="1"/>
          </p:cNvSpPr>
          <p:nvPr>
            <p:ph sz="quarter" idx="18"/>
          </p:nvPr>
        </p:nvSpPr>
        <p:spPr/>
        <p:txBody>
          <a:bodyPr/>
          <a:lstStyle/>
          <a:p>
            <a:r>
              <a:rPr lang="fr-FR" smtClean="0"/>
              <a:t>Taux d'emploi des adultes âgés de 25 à 34 ans, selon le niveau de formation et l'orientation du programme (2015)</a:t>
            </a:r>
            <a:endParaRPr lang="en-GB"/>
          </a:p>
        </p:txBody>
      </p:sp>
      <p:graphicFrame>
        <p:nvGraphicFramePr>
          <p:cNvPr id="6" name="Chart 5"/>
          <p:cNvGraphicFramePr>
            <a:graphicFrameLocks/>
          </p:cNvGraphicFramePr>
          <p:nvPr>
            <p:extLst>
              <p:ext uri="{D42A27DB-BD31-4B8C-83A1-F6EECF244321}">
                <p14:modId xmlns:p14="http://schemas.microsoft.com/office/powerpoint/2010/main" val="3725768780"/>
              </p:ext>
            </p:extLst>
          </p:nvPr>
        </p:nvGraphicFramePr>
        <p:xfrm>
          <a:off x="539552" y="1484783"/>
          <a:ext cx="7920880" cy="496855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6948264" y="5854392"/>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788024" y="6158800"/>
            <a:ext cx="0" cy="255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712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a:xfrm>
            <a:off x="611560" y="0"/>
            <a:ext cx="7200800" cy="620688"/>
          </a:xfrm>
        </p:spPr>
        <p:txBody>
          <a:bodyPr/>
          <a:lstStyle/>
          <a:p>
            <a:r>
              <a:rPr lang="fr-FR" sz="1600" dirty="0" smtClean="0"/>
              <a:t>Elles ne sont pas assez souvent dispensées en alternance</a:t>
            </a:r>
            <a:endParaRPr lang="en-GB" sz="1600" dirty="0"/>
          </a:p>
        </p:txBody>
      </p:sp>
      <p:sp>
        <p:nvSpPr>
          <p:cNvPr id="4" name="Content Placeholder 3"/>
          <p:cNvSpPr>
            <a:spLocks noGrp="1"/>
          </p:cNvSpPr>
          <p:nvPr>
            <p:ph sz="quarter" idx="17"/>
          </p:nvPr>
        </p:nvSpPr>
        <p:spPr>
          <a:xfrm>
            <a:off x="7740650" y="336550"/>
            <a:ext cx="1007814" cy="336551"/>
          </a:xfrm>
        </p:spPr>
        <p:txBody>
          <a:bodyPr>
            <a:noAutofit/>
          </a:bodyPr>
          <a:lstStyle/>
          <a:p>
            <a:r>
              <a:rPr lang="en-GB" sz="800" dirty="0" err="1" smtClean="0"/>
              <a:t>Graphique</a:t>
            </a:r>
            <a:r>
              <a:rPr lang="en-GB" sz="800" dirty="0" smtClean="0"/>
              <a:t> C1.1. </a:t>
            </a:r>
            <a:endParaRPr lang="en-GB" sz="800" dirty="0"/>
          </a:p>
        </p:txBody>
      </p:sp>
      <p:cxnSp>
        <p:nvCxnSpPr>
          <p:cNvPr id="8" name="Straight Arrow Connector 7"/>
          <p:cNvCxnSpPr/>
          <p:nvPr/>
        </p:nvCxnSpPr>
        <p:spPr>
          <a:xfrm flipV="1">
            <a:off x="3563888" y="5882321"/>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56576" y="6508676"/>
            <a:ext cx="0" cy="255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4143576644"/>
              </p:ext>
            </p:extLst>
          </p:nvPr>
        </p:nvGraphicFramePr>
        <p:xfrm>
          <a:off x="539552" y="1110683"/>
          <a:ext cx="7920880" cy="5307856"/>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p:cNvCxnSpPr/>
          <p:nvPr/>
        </p:nvCxnSpPr>
        <p:spPr>
          <a:xfrm flipV="1">
            <a:off x="4283968" y="5764305"/>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200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2" y="-34942"/>
            <a:ext cx="10339413" cy="6892943"/>
          </a:xfrm>
          <a:prstGeom prst="rect">
            <a:avLst/>
          </a:prstGeom>
        </p:spPr>
      </p:pic>
      <p:sp>
        <p:nvSpPr>
          <p:cNvPr id="5" name="Right Triangle 21"/>
          <p:cNvSpPr/>
          <p:nvPr/>
        </p:nvSpPr>
        <p:spPr>
          <a:xfrm rot="10800000" flipH="1">
            <a:off x="-62830" y="-891480"/>
            <a:ext cx="3600400" cy="8289720"/>
          </a:xfrm>
          <a:prstGeom prst="rtTriangle">
            <a:avLst/>
          </a:prstGeom>
          <a:solidFill>
            <a:schemeClr val="accent5"/>
          </a:solidFill>
          <a:ln w="19050" cap="flat" cmpd="sng" algn="ctr">
            <a:noFill/>
            <a:prstDash val="solid"/>
          </a:ln>
          <a:effectLst/>
        </p:spPr>
        <p:txBody>
          <a:bodyPr rtlCol="0" anchor="ctr"/>
          <a:lstStyle/>
          <a:p>
            <a:pPr algn="ctr" latinLnBrk="0">
              <a:defRPr/>
            </a:pPr>
            <a:endParaRPr lang="en-US" kern="0">
              <a:solidFill>
                <a:sysClr val="window" lastClr="FFFFFF"/>
              </a:solidFill>
              <a:latin typeface="Arial" pitchFamily="34" charset="0"/>
              <a:cs typeface="Arial" pitchFamily="34" charset="0"/>
            </a:endParaRPr>
          </a:p>
        </p:txBody>
      </p:sp>
      <p:sp>
        <p:nvSpPr>
          <p:cNvPr id="6" name="직사각형 5"/>
          <p:cNvSpPr/>
          <p:nvPr/>
        </p:nvSpPr>
        <p:spPr>
          <a:xfrm>
            <a:off x="-756592" y="-675456"/>
            <a:ext cx="4401360" cy="1815882"/>
          </a:xfrm>
          <a:prstGeom prst="rect">
            <a:avLst/>
          </a:prstGeom>
        </p:spPr>
        <p:txBody>
          <a:bodyPr wrap="square">
            <a:spAutoFit/>
          </a:bodyPr>
          <a:lstStyle/>
          <a:p>
            <a:pPr lvl="0" algn="r" fontAlgn="base">
              <a:spcBef>
                <a:spcPct val="0"/>
              </a:spcBef>
              <a:spcAft>
                <a:spcPct val="0"/>
              </a:spcAft>
            </a:pPr>
            <a:endParaRPr kumimoji="1" lang="en-US" altLang="ko-KR" sz="2400" b="1" dirty="0" smtClean="0">
              <a:solidFill>
                <a:schemeClr val="bg1"/>
              </a:solidFill>
              <a:latin typeface="Arial" pitchFamily="34" charset="0"/>
              <a:ea typeface="맑은 고딕" pitchFamily="50" charset="-127"/>
              <a:cs typeface="Arial" pitchFamily="34" charset="0"/>
            </a:endParaRPr>
          </a:p>
          <a:p>
            <a:pPr lvl="0" algn="r" fontAlgn="base">
              <a:spcBef>
                <a:spcPct val="0"/>
              </a:spcBef>
              <a:spcAft>
                <a:spcPct val="0"/>
              </a:spcAft>
            </a:pPr>
            <a:r>
              <a:rPr kumimoji="1" lang="en-US" altLang="ko-KR" sz="2400" b="1" dirty="0" smtClean="0">
                <a:solidFill>
                  <a:schemeClr val="bg1"/>
                </a:solidFill>
                <a:latin typeface="Arial" pitchFamily="34" charset="0"/>
                <a:ea typeface="맑은 고딕" pitchFamily="50" charset="-127"/>
                <a:cs typeface="Arial" pitchFamily="34" charset="0"/>
              </a:rPr>
              <a:t> </a:t>
            </a:r>
          </a:p>
          <a:p>
            <a:pPr lvl="0" algn="ctr" fontAlgn="base">
              <a:spcBef>
                <a:spcPct val="0"/>
              </a:spcBef>
              <a:spcAft>
                <a:spcPct val="0"/>
              </a:spcAft>
            </a:pPr>
            <a:r>
              <a:rPr kumimoji="1" lang="en-US" altLang="ko-KR" sz="3200" b="1" i="1" dirty="0" err="1" smtClean="0">
                <a:solidFill>
                  <a:schemeClr val="bg1"/>
                </a:solidFill>
                <a:latin typeface="Arial" pitchFamily="34" charset="0"/>
                <a:ea typeface="맑은 고딕" pitchFamily="50" charset="-127"/>
                <a:cs typeface="Arial" pitchFamily="34" charset="0"/>
              </a:rPr>
              <a:t>Enseignement</a:t>
            </a:r>
            <a:r>
              <a:rPr kumimoji="1" lang="en-US" altLang="ko-KR" sz="3200" b="1" i="1" dirty="0" smtClean="0">
                <a:solidFill>
                  <a:schemeClr val="bg1"/>
                </a:solidFill>
                <a:latin typeface="Arial" pitchFamily="34" charset="0"/>
                <a:ea typeface="맑은 고딕" pitchFamily="50" charset="-127"/>
                <a:cs typeface="Arial" pitchFamily="34" charset="0"/>
              </a:rPr>
              <a:t> </a:t>
            </a:r>
          </a:p>
          <a:p>
            <a:pPr lvl="0" algn="ctr" fontAlgn="base">
              <a:spcBef>
                <a:spcPct val="0"/>
              </a:spcBef>
              <a:spcAft>
                <a:spcPct val="0"/>
              </a:spcAft>
            </a:pPr>
            <a:r>
              <a:rPr kumimoji="1" lang="en-US" altLang="ko-KR" sz="3200" b="1" i="1" dirty="0" err="1" smtClean="0">
                <a:solidFill>
                  <a:schemeClr val="bg1"/>
                </a:solidFill>
                <a:latin typeface="Arial" pitchFamily="34" charset="0"/>
                <a:ea typeface="맑은 고딕" pitchFamily="50" charset="-127"/>
                <a:cs typeface="Arial" pitchFamily="34" charset="0"/>
              </a:rPr>
              <a:t>supérieur</a:t>
            </a:r>
            <a:endParaRPr kumimoji="1" lang="en-US" altLang="ko-KR" sz="3200" b="1" i="1" dirty="0">
              <a:solidFill>
                <a:schemeClr val="bg1"/>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339580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99392"/>
            <a:ext cx="7056784" cy="620688"/>
          </a:xfrm>
        </p:spPr>
        <p:txBody>
          <a:bodyPr/>
          <a:lstStyle/>
          <a:p>
            <a:r>
              <a:rPr lang="fr-FR" dirty="0" smtClean="0"/>
              <a:t/>
            </a:r>
            <a:br>
              <a:rPr lang="fr-FR" dirty="0" smtClean="0"/>
            </a:br>
            <a:r>
              <a:rPr lang="fr-FR" dirty="0" smtClean="0"/>
              <a:t>Depuis </a:t>
            </a:r>
            <a:r>
              <a:rPr lang="fr-FR" dirty="0"/>
              <a:t>40 ans, le niveau d’instruction de la population française s’est considérablement </a:t>
            </a:r>
            <a:r>
              <a:rPr lang="fr-FR" dirty="0" smtClean="0"/>
              <a:t>élevé (2014)</a:t>
            </a:r>
            <a:endParaRPr lang="en-GB" dirty="0"/>
          </a:p>
        </p:txBody>
      </p:sp>
      <p:sp>
        <p:nvSpPr>
          <p:cNvPr id="5" name="Content Placeholder 4"/>
          <p:cNvSpPr>
            <a:spLocks noGrp="1"/>
          </p:cNvSpPr>
          <p:nvPr>
            <p:ph sz="quarter" idx="18"/>
          </p:nvPr>
        </p:nvSpPr>
        <p:spPr>
          <a:xfrm>
            <a:off x="87969" y="692696"/>
            <a:ext cx="9073008" cy="360363"/>
          </a:xfrm>
        </p:spPr>
        <p:txBody>
          <a:bodyPr>
            <a:noAutofit/>
          </a:bodyPr>
          <a:lstStyle/>
          <a:p>
            <a:r>
              <a:rPr lang="fr-FR" sz="1400" dirty="0" smtClean="0"/>
              <a:t>On </a:t>
            </a:r>
            <a:r>
              <a:rPr lang="fr-FR" sz="1400" dirty="0"/>
              <a:t>a ainsi assisté à une hausse sensible du pourcentage de diplômés de l’enseignement supérieur au cours des 30 dernières années </a:t>
            </a:r>
            <a:r>
              <a:rPr lang="fr-FR" sz="1400" dirty="0" smtClean="0"/>
              <a:t>en France: </a:t>
            </a:r>
            <a:r>
              <a:rPr lang="fr-FR" sz="1400" dirty="0"/>
              <a:t>ils représentent désormais </a:t>
            </a:r>
            <a:r>
              <a:rPr lang="fr-FR" sz="1400" dirty="0" smtClean="0"/>
              <a:t>44</a:t>
            </a:r>
            <a:r>
              <a:rPr lang="fr-FR" sz="1400" dirty="0"/>
              <a:t> % des 25-34 ans (contre 41 % pour la moyenne </a:t>
            </a:r>
            <a:endParaRPr lang="fr-FR" sz="1400" dirty="0" smtClean="0"/>
          </a:p>
          <a:p>
            <a:r>
              <a:rPr lang="fr-FR" sz="1400" dirty="0" smtClean="0"/>
              <a:t>OCDE</a:t>
            </a:r>
            <a:r>
              <a:rPr lang="fr-FR" sz="1400" dirty="0"/>
              <a:t>), alors qu’ils ne sont que 20 % parmi les 55-64 ans (contre 25 % pour la moyenne OCDE)</a:t>
            </a:r>
            <a:endParaRPr lang="en-GB" sz="1400" dirty="0"/>
          </a:p>
        </p:txBody>
      </p:sp>
      <p:sp>
        <p:nvSpPr>
          <p:cNvPr id="4" name="Content Placeholder 3"/>
          <p:cNvSpPr>
            <a:spLocks noGrp="1"/>
          </p:cNvSpPr>
          <p:nvPr>
            <p:ph sz="quarter" idx="17"/>
          </p:nvPr>
        </p:nvSpPr>
        <p:spPr>
          <a:xfrm>
            <a:off x="7740650" y="336550"/>
            <a:ext cx="1151830" cy="336551"/>
          </a:xfrm>
        </p:spPr>
        <p:txBody>
          <a:bodyPr>
            <a:normAutofit/>
          </a:bodyPr>
          <a:lstStyle/>
          <a:p>
            <a:r>
              <a:rPr lang="en-US" dirty="0" smtClean="0"/>
              <a:t>Tableau A1.3a</a:t>
            </a:r>
            <a:endParaRPr lang="en-GB" dirty="0"/>
          </a:p>
        </p:txBody>
      </p:sp>
      <p:graphicFrame>
        <p:nvGraphicFramePr>
          <p:cNvPr id="10" name="Chart Placeholder 9"/>
          <p:cNvGraphicFramePr>
            <a:graphicFrameLocks noGrp="1"/>
          </p:cNvGraphicFramePr>
          <p:nvPr>
            <p:ph type="chart" sz="quarter" idx="10"/>
            <p:extLst>
              <p:ext uri="{D42A27DB-BD31-4B8C-83A1-F6EECF244321}">
                <p14:modId xmlns:p14="http://schemas.microsoft.com/office/powerpoint/2010/main" val="1864535460"/>
              </p:ext>
            </p:extLst>
          </p:nvPr>
        </p:nvGraphicFramePr>
        <p:xfrm>
          <a:off x="467544" y="1628800"/>
          <a:ext cx="7920038" cy="5154643"/>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p:cNvCxnSpPr/>
          <p:nvPr/>
        </p:nvCxnSpPr>
        <p:spPr>
          <a:xfrm flipV="1">
            <a:off x="3851920" y="6219054"/>
            <a:ext cx="0" cy="18018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283968" y="6579416"/>
            <a:ext cx="0" cy="2785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17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a:xfrm>
            <a:off x="827584" y="0"/>
            <a:ext cx="6912768" cy="620688"/>
          </a:xfrm>
        </p:spPr>
        <p:txBody>
          <a:bodyPr/>
          <a:lstStyle/>
          <a:p>
            <a:r>
              <a:rPr lang="fr-FR" dirty="0" smtClean="0"/>
              <a:t>Dépenses </a:t>
            </a:r>
            <a:r>
              <a:rPr lang="fr-FR" dirty="0"/>
              <a:t>au titre des établissements d’enseignement du </a:t>
            </a:r>
            <a:r>
              <a:rPr lang="fr-FR" dirty="0" smtClean="0"/>
              <a:t>supérieur en % du PIB  (2012)</a:t>
            </a:r>
            <a:endParaRPr lang="en-GB" dirty="0"/>
          </a:p>
        </p:txBody>
      </p:sp>
      <p:sp>
        <p:nvSpPr>
          <p:cNvPr id="4" name="Content Placeholder 3"/>
          <p:cNvSpPr>
            <a:spLocks noGrp="1"/>
          </p:cNvSpPr>
          <p:nvPr>
            <p:ph sz="quarter" idx="17"/>
          </p:nvPr>
        </p:nvSpPr>
        <p:spPr>
          <a:xfrm>
            <a:off x="7740650" y="336550"/>
            <a:ext cx="1223838" cy="336551"/>
          </a:xfrm>
        </p:spPr>
        <p:txBody>
          <a:bodyPr>
            <a:normAutofit fontScale="92500"/>
          </a:bodyPr>
          <a:lstStyle/>
          <a:p>
            <a:r>
              <a:rPr lang="en-GB" dirty="0" err="1" smtClean="0"/>
              <a:t>Graphique</a:t>
            </a:r>
            <a:r>
              <a:rPr lang="en-GB" dirty="0" smtClean="0"/>
              <a:t> B2.2</a:t>
            </a:r>
            <a:endParaRPr lang="en-GB" dirty="0"/>
          </a:p>
        </p:txBody>
      </p:sp>
      <p:sp>
        <p:nvSpPr>
          <p:cNvPr id="5" name="Content Placeholder 4"/>
          <p:cNvSpPr>
            <a:spLocks noGrp="1"/>
          </p:cNvSpPr>
          <p:nvPr>
            <p:ph sz="quarter" idx="18"/>
          </p:nvPr>
        </p:nvSpPr>
        <p:spPr/>
        <p:txBody>
          <a:bodyPr>
            <a:noAutofit/>
          </a:bodyPr>
          <a:lstStyle/>
          <a:p>
            <a:r>
              <a:rPr lang="fr-FR" sz="1400" dirty="0"/>
              <a:t>Les dépenses au titre de l’enseignement tertiaire représentent plus d’un quart des </a:t>
            </a:r>
            <a:r>
              <a:rPr lang="fr-FR" sz="1400" dirty="0" smtClean="0"/>
              <a:t>dépenses d’éducation</a:t>
            </a:r>
            <a:r>
              <a:rPr lang="fr-FR" sz="1400" dirty="0"/>
              <a:t>, soit 1.5</a:t>
            </a:r>
            <a:r>
              <a:rPr lang="fr-FR" sz="1400" dirty="0" smtClean="0"/>
              <a:t>% du </a:t>
            </a:r>
            <a:r>
              <a:rPr lang="fr-FR" sz="1400" dirty="0"/>
              <a:t>PIB, en moyenne, dans les pays de </a:t>
            </a:r>
            <a:r>
              <a:rPr lang="fr-FR" sz="1400" dirty="0" smtClean="0"/>
              <a:t>l’OCDE et 1.4 % en France.</a:t>
            </a:r>
            <a:endParaRPr lang="en-GB" sz="1400" dirty="0"/>
          </a:p>
        </p:txBody>
      </p:sp>
      <p:graphicFrame>
        <p:nvGraphicFramePr>
          <p:cNvPr id="6" name="Chart 5"/>
          <p:cNvGraphicFramePr>
            <a:graphicFrameLocks/>
          </p:cNvGraphicFramePr>
          <p:nvPr>
            <p:extLst>
              <p:ext uri="{D42A27DB-BD31-4B8C-83A1-F6EECF244321}">
                <p14:modId xmlns:p14="http://schemas.microsoft.com/office/powerpoint/2010/main" val="2012429041"/>
              </p:ext>
            </p:extLst>
          </p:nvPr>
        </p:nvGraphicFramePr>
        <p:xfrm>
          <a:off x="539552" y="1484784"/>
          <a:ext cx="7920880" cy="496855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V="1">
            <a:off x="2771800" y="5733258"/>
            <a:ext cx="0" cy="36003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022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332656"/>
            <a:ext cx="8388350" cy="4815535"/>
          </a:xfrm>
        </p:spPr>
        <p:txBody>
          <a:bodyPr>
            <a:noAutofit/>
          </a:bodyPr>
          <a:lstStyle/>
          <a:p>
            <a:pPr lvl="1">
              <a:lnSpc>
                <a:spcPct val="80000"/>
              </a:lnSpc>
              <a:spcBef>
                <a:spcPts val="600"/>
              </a:spcBef>
            </a:pPr>
            <a:r>
              <a:rPr lang="fr-FR" sz="3600" dirty="0" smtClean="0"/>
              <a:t>Des réflexions à ouvrir sur l’enseignement  supérieur</a:t>
            </a:r>
            <a:endParaRPr lang="fr-FR" sz="3600" dirty="0"/>
          </a:p>
          <a:p>
            <a:pPr marL="457200" lvl="0" indent="-457200">
              <a:buFontTx/>
              <a:buChar char="-"/>
            </a:pPr>
            <a:endParaRPr lang="fr-FR" dirty="0" smtClean="0"/>
          </a:p>
          <a:p>
            <a:pPr marL="457200" lvl="0" indent="-457200" algn="l">
              <a:buFontTx/>
              <a:buChar char="-"/>
            </a:pPr>
            <a:r>
              <a:rPr lang="fr-FR" dirty="0" smtClean="0"/>
              <a:t>Mettre </a:t>
            </a:r>
            <a:r>
              <a:rPr lang="fr-FR" dirty="0"/>
              <a:t>en place une politique de frais d’inscription différenciés et modulés au regard des débouchés d’emploi offerts par les formations, combinée à des aides </a:t>
            </a:r>
            <a:r>
              <a:rPr lang="fr-FR" dirty="0" smtClean="0"/>
              <a:t>publiques</a:t>
            </a:r>
          </a:p>
          <a:p>
            <a:pPr marL="457200" indent="-457200" algn="l">
              <a:buFontTx/>
              <a:buChar char="-"/>
            </a:pPr>
            <a:endParaRPr lang="en-GB" dirty="0" smtClean="0"/>
          </a:p>
          <a:p>
            <a:pPr marL="457200" indent="-457200" algn="l">
              <a:buFontTx/>
              <a:buChar char="-"/>
            </a:pPr>
            <a:r>
              <a:rPr lang="en-GB" dirty="0" err="1" smtClean="0"/>
              <a:t>Envisager</a:t>
            </a:r>
            <a:r>
              <a:rPr lang="en-GB" dirty="0" smtClean="0"/>
              <a:t> </a:t>
            </a:r>
            <a:r>
              <a:rPr lang="en-GB" dirty="0"/>
              <a:t>la selection à </a:t>
            </a:r>
            <a:r>
              <a:rPr lang="en-GB" dirty="0" err="1"/>
              <a:t>l’entrée</a:t>
            </a:r>
            <a:r>
              <a:rPr lang="en-GB" dirty="0"/>
              <a:t> </a:t>
            </a:r>
            <a:r>
              <a:rPr lang="en-GB" dirty="0" err="1"/>
              <a:t>en</a:t>
            </a:r>
            <a:r>
              <a:rPr lang="en-GB" dirty="0"/>
              <a:t> Licence et </a:t>
            </a:r>
            <a:r>
              <a:rPr lang="en-GB" dirty="0" err="1"/>
              <a:t>valoriser</a:t>
            </a:r>
            <a:r>
              <a:rPr lang="en-GB" dirty="0"/>
              <a:t> </a:t>
            </a:r>
            <a:r>
              <a:rPr lang="en-GB" dirty="0" err="1"/>
              <a:t>ce</a:t>
            </a:r>
            <a:r>
              <a:rPr lang="en-GB" dirty="0"/>
              <a:t> </a:t>
            </a:r>
            <a:r>
              <a:rPr lang="en-GB" dirty="0" err="1"/>
              <a:t>diplôme</a:t>
            </a:r>
            <a:r>
              <a:rPr lang="en-GB" dirty="0"/>
              <a:t> sur le </a:t>
            </a:r>
            <a:r>
              <a:rPr lang="en-GB" dirty="0" err="1"/>
              <a:t>marché</a:t>
            </a:r>
            <a:r>
              <a:rPr lang="en-GB" dirty="0"/>
              <a:t> du travail</a:t>
            </a:r>
          </a:p>
        </p:txBody>
      </p:sp>
    </p:spTree>
    <p:extLst>
      <p:ext uri="{BB962C8B-B14F-4D97-AF65-F5344CB8AC3E}">
        <p14:creationId xmlns:p14="http://schemas.microsoft.com/office/powerpoint/2010/main" val="140173782"/>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395536" y="1484784"/>
            <a:ext cx="8218488" cy="4592624"/>
          </a:xfrm>
        </p:spPr>
        <p:txBody>
          <a:bodyPr>
            <a:noAutofit/>
          </a:bodyPr>
          <a:lstStyle/>
          <a:p>
            <a:pPr eaLnBrk="1" hangingPunct="1">
              <a:defRPr/>
            </a:pPr>
            <a:r>
              <a:rPr lang="fr-FR" sz="2500" b="1" dirty="0">
                <a:solidFill>
                  <a:srgbClr val="0070C0"/>
                </a:solidFill>
                <a:latin typeface="HelveticaNeueLT Std Med"/>
                <a:cs typeface="HelveticaNeueLT Std Med"/>
              </a:rPr>
              <a:t>Améliorer la qualité de l’enseignement et de la transmission du savoir dans le primaire et le </a:t>
            </a:r>
            <a:r>
              <a:rPr lang="fr-FR" sz="2500" b="1" dirty="0" smtClean="0">
                <a:solidFill>
                  <a:srgbClr val="0070C0"/>
                </a:solidFill>
                <a:latin typeface="HelveticaNeueLT Std Med"/>
                <a:cs typeface="HelveticaNeueLT Std Med"/>
              </a:rPr>
              <a:t>secondaire, </a:t>
            </a:r>
            <a:r>
              <a:rPr lang="fr-FR" sz="2500" b="1" dirty="0">
                <a:solidFill>
                  <a:srgbClr val="0070C0"/>
                </a:solidFill>
                <a:latin typeface="HelveticaNeueLT Std Med"/>
                <a:cs typeface="HelveticaNeueLT Std Med"/>
              </a:rPr>
              <a:t>et revaloriser le métier d’enseignant</a:t>
            </a:r>
            <a:endParaRPr lang="en-US" sz="2500" b="1" dirty="0">
              <a:solidFill>
                <a:srgbClr val="0070C0"/>
              </a:solidFill>
              <a:latin typeface="HelveticaNeueLT Std Med"/>
              <a:cs typeface="HelveticaNeueLT Std Med"/>
            </a:endParaRPr>
          </a:p>
          <a:p>
            <a:pPr eaLnBrk="1" hangingPunct="1">
              <a:defRPr/>
            </a:pPr>
            <a:r>
              <a:rPr lang="fr-FR" sz="2500" b="1" dirty="0" smtClean="0">
                <a:solidFill>
                  <a:srgbClr val="0070C0"/>
                </a:solidFill>
                <a:latin typeface="HelveticaNeueLT Std Med"/>
                <a:cs typeface="HelveticaNeueLT Std Med"/>
              </a:rPr>
              <a:t>Lutter </a:t>
            </a:r>
            <a:r>
              <a:rPr lang="fr-FR" sz="2500" b="1" dirty="0">
                <a:solidFill>
                  <a:srgbClr val="0070C0"/>
                </a:solidFill>
                <a:latin typeface="HelveticaNeueLT Std Med"/>
                <a:cs typeface="HelveticaNeueLT Std Med"/>
              </a:rPr>
              <a:t>contre l’échec scolaire dès l’école maternelle</a:t>
            </a:r>
          </a:p>
          <a:p>
            <a:pPr eaLnBrk="1" hangingPunct="1">
              <a:defRPr/>
            </a:pPr>
            <a:r>
              <a:rPr lang="fr-FR" sz="2500" b="1" dirty="0">
                <a:solidFill>
                  <a:srgbClr val="0070C0"/>
                </a:solidFill>
                <a:latin typeface="HelveticaNeueLT Std Med"/>
                <a:cs typeface="HelveticaNeueLT Std Med"/>
              </a:rPr>
              <a:t>Soutenir les élèves et les établissements défavorisés</a:t>
            </a:r>
          </a:p>
          <a:p>
            <a:pPr eaLnBrk="1" hangingPunct="1">
              <a:defRPr/>
            </a:pPr>
            <a:r>
              <a:rPr lang="fr-FR" sz="2500" b="1" dirty="0">
                <a:solidFill>
                  <a:srgbClr val="0070C0"/>
                </a:solidFill>
                <a:latin typeface="HelveticaNeueLT Std Med"/>
                <a:cs typeface="HelveticaNeueLT Std Med"/>
              </a:rPr>
              <a:t>Rehausser la qualité et la valorisation des filières </a:t>
            </a:r>
            <a:r>
              <a:rPr lang="fr-FR" sz="2500" b="1" dirty="0" smtClean="0">
                <a:solidFill>
                  <a:srgbClr val="0070C0"/>
                </a:solidFill>
                <a:latin typeface="HelveticaNeueLT Std Med"/>
                <a:cs typeface="HelveticaNeueLT Std Med"/>
              </a:rPr>
              <a:t>professionnelles</a:t>
            </a:r>
          </a:p>
          <a:p>
            <a:pPr eaLnBrk="1" hangingPunct="1">
              <a:defRPr/>
            </a:pPr>
            <a:r>
              <a:rPr lang="fr-FR" sz="2500" b="1" dirty="0">
                <a:solidFill>
                  <a:srgbClr val="0070C0"/>
                </a:solidFill>
                <a:latin typeface="HelveticaNeueLT Std Med"/>
                <a:cs typeface="HelveticaNeueLT Std Med"/>
              </a:rPr>
              <a:t>Améliorer l’équité et l’efficacité dans l’enseignement supérieur</a:t>
            </a:r>
          </a:p>
          <a:p>
            <a:pPr eaLnBrk="1" hangingPunct="1">
              <a:defRPr/>
            </a:pPr>
            <a:r>
              <a:rPr lang="fr-FR" sz="2500" b="1" dirty="0">
                <a:solidFill>
                  <a:srgbClr val="0070C0"/>
                </a:solidFill>
                <a:latin typeface="HelveticaNeueLT Std Med"/>
                <a:cs typeface="HelveticaNeueLT Std Med"/>
              </a:rPr>
              <a:t>Assurer à chaque jeune une trajectoire sécurisée vers l’emploi</a:t>
            </a:r>
          </a:p>
        </p:txBody>
      </p:sp>
      <p:sp>
        <p:nvSpPr>
          <p:cNvPr id="39938" name="Title 1"/>
          <p:cNvSpPr>
            <a:spLocks noGrp="1"/>
          </p:cNvSpPr>
          <p:nvPr>
            <p:ph type="title"/>
          </p:nvPr>
        </p:nvSpPr>
        <p:spPr>
          <a:xfrm>
            <a:off x="822292" y="175606"/>
            <a:ext cx="7715250" cy="792163"/>
          </a:xfrm>
        </p:spPr>
        <p:txBody>
          <a:bodyPr>
            <a:normAutofit fontScale="90000"/>
          </a:bodyPr>
          <a:lstStyle/>
          <a:p>
            <a:pPr marL="457200" indent="-457200" eaLnBrk="1" hangingPunct="1"/>
            <a:r>
              <a:rPr lang="en-US" altLang="en-US" sz="2800" b="1" dirty="0" smtClean="0">
                <a:solidFill>
                  <a:srgbClr val="0070C0"/>
                </a:solidFill>
              </a:rPr>
              <a:t/>
            </a:r>
            <a:br>
              <a:rPr lang="en-US" altLang="en-US" sz="2800" b="1" dirty="0" smtClean="0">
                <a:solidFill>
                  <a:srgbClr val="0070C0"/>
                </a:solidFill>
              </a:rPr>
            </a:br>
            <a:r>
              <a:rPr lang="en-US" altLang="en-US" sz="2800" b="1" dirty="0">
                <a:solidFill>
                  <a:srgbClr val="0070C0"/>
                </a:solidFill>
              </a:rPr>
              <a:t/>
            </a:r>
            <a:br>
              <a:rPr lang="en-US" altLang="en-US" sz="2800" b="1" dirty="0">
                <a:solidFill>
                  <a:srgbClr val="0070C0"/>
                </a:solidFill>
              </a:rPr>
            </a:br>
            <a:r>
              <a:rPr lang="en-US" altLang="en-US" sz="2800" b="1" dirty="0" smtClean="0">
                <a:solidFill>
                  <a:schemeClr val="tx1"/>
                </a:solidFill>
              </a:rPr>
              <a:t>Six </a:t>
            </a:r>
            <a:r>
              <a:rPr lang="fr-FR" sz="2800" b="1" dirty="0" smtClean="0">
                <a:solidFill>
                  <a:schemeClr val="tx1"/>
                </a:solidFill>
              </a:rPr>
              <a:t>axes prioritaires pour </a:t>
            </a:r>
            <a:r>
              <a:rPr lang="fr-FR" sz="2800" b="1" dirty="0">
                <a:solidFill>
                  <a:schemeClr val="tx1"/>
                </a:solidFill>
              </a:rPr>
              <a:t>les réformes</a:t>
            </a:r>
            <a:r>
              <a:rPr lang="en-US" altLang="en-US" sz="2400" b="1" dirty="0" smtClean="0">
                <a:solidFill>
                  <a:schemeClr val="tx1"/>
                </a:solidFill>
              </a:rPr>
              <a:t/>
            </a:r>
            <a:br>
              <a:rPr lang="en-US" altLang="en-US" sz="2400" b="1" dirty="0" smtClean="0">
                <a:solidFill>
                  <a:schemeClr val="tx1"/>
                </a:solidFill>
              </a:rPr>
            </a:br>
            <a:r>
              <a:rPr lang="en-US" altLang="en-US" sz="2400" dirty="0" smtClean="0">
                <a:solidFill>
                  <a:schemeClr val="tx1"/>
                </a:solidFill>
                <a:latin typeface="Calibri" pitchFamily="34" charset="0"/>
              </a:rPr>
              <a:t/>
            </a:r>
            <a:br>
              <a:rPr lang="en-US" altLang="en-US" sz="2400" dirty="0" smtClean="0">
                <a:solidFill>
                  <a:schemeClr val="tx1"/>
                </a:solidFill>
                <a:latin typeface="Calibri" pitchFamily="34" charset="0"/>
              </a:rPr>
            </a:br>
            <a:endParaRPr lang="en-US" altLang="en-US" sz="2400" dirty="0" smtClean="0">
              <a:solidFill>
                <a:schemeClr val="tx1"/>
              </a:solidFill>
            </a:endParaRPr>
          </a:p>
        </p:txBody>
      </p:sp>
    </p:spTree>
    <p:extLst>
      <p:ext uri="{BB962C8B-B14F-4D97-AF65-F5344CB8AC3E}">
        <p14:creationId xmlns:p14="http://schemas.microsoft.com/office/powerpoint/2010/main" val="1531507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 descr="C:\Users\Schleicher_A\Downloads\shutterstock_1489957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0" y="678130"/>
            <a:ext cx="9195689" cy="61352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6553200" y="6356351"/>
            <a:ext cx="2133600" cy="365125"/>
          </a:xfrm>
          <a:prstGeom prst="rect">
            <a:avLst/>
          </a:prstGeom>
        </p:spPr>
        <p:txBody>
          <a:bodyPr/>
          <a:lstStyle/>
          <a:p>
            <a:fld id="{B8364164-D7C2-4011-A351-B5EC1CE463BF}" type="slidenum">
              <a:rPr lang="ko-KR" altLang="en-US" smtClean="0">
                <a:solidFill>
                  <a:srgbClr val="FFFFFF"/>
                </a:solidFill>
              </a:rPr>
              <a:pPr/>
              <a:t>39</a:t>
            </a:fld>
            <a:endParaRPr lang="ko-KR" altLang="en-US" dirty="0">
              <a:solidFill>
                <a:srgbClr val="FFFFFF"/>
              </a:solidFill>
            </a:endParaRPr>
          </a:p>
        </p:txBody>
      </p:sp>
      <p:sp>
        <p:nvSpPr>
          <p:cNvPr id="5" name="평행 사변형 7"/>
          <p:cNvSpPr/>
          <p:nvPr/>
        </p:nvSpPr>
        <p:spPr>
          <a:xfrm>
            <a:off x="-180528" y="0"/>
            <a:ext cx="9289032"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FFFF"/>
              </a:solidFill>
              <a:latin typeface="Arial" pitchFamily="34" charset="0"/>
              <a:cs typeface="Arial" pitchFamily="34" charset="0"/>
            </a:endParaRPr>
          </a:p>
        </p:txBody>
      </p:sp>
      <p:sp>
        <p:nvSpPr>
          <p:cNvPr id="6" name="평행 사변형 8"/>
          <p:cNvSpPr/>
          <p:nvPr/>
        </p:nvSpPr>
        <p:spPr>
          <a:xfrm>
            <a:off x="-540568" y="0"/>
            <a:ext cx="8568952" cy="672360"/>
          </a:xfrm>
          <a:prstGeom prst="parallelogram">
            <a:avLst>
              <a:gd name="adj" fmla="val 79101"/>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FFFF"/>
              </a:solidFill>
              <a:latin typeface="Arial" pitchFamily="34" charset="0"/>
              <a:cs typeface="Arial" pitchFamily="34" charset="0"/>
            </a:endParaRPr>
          </a:p>
        </p:txBody>
      </p:sp>
      <p:sp>
        <p:nvSpPr>
          <p:cNvPr id="7" name="평행 사변형 9"/>
          <p:cNvSpPr/>
          <p:nvPr/>
        </p:nvSpPr>
        <p:spPr>
          <a:xfrm>
            <a:off x="-532184" y="0"/>
            <a:ext cx="1359768" cy="672360"/>
          </a:xfrm>
          <a:prstGeom prst="parallelogram">
            <a:avLst>
              <a:gd name="adj" fmla="val 791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FFFF"/>
              </a:solidFill>
              <a:latin typeface="Arial" pitchFamily="34" charset="0"/>
              <a:cs typeface="Arial" pitchFamily="34" charset="0"/>
            </a:endParaRPr>
          </a:p>
        </p:txBody>
      </p:sp>
      <p:sp>
        <p:nvSpPr>
          <p:cNvPr id="8" name="슬라이드 번호 개체 틀 29"/>
          <p:cNvSpPr txBox="1">
            <a:spLocks/>
          </p:cNvSpPr>
          <p:nvPr/>
        </p:nvSpPr>
        <p:spPr>
          <a:xfrm>
            <a:off x="0" y="188640"/>
            <a:ext cx="683568" cy="365125"/>
          </a:xfrm>
          <a:prstGeom prst="rect">
            <a:avLst/>
          </a:prstGeom>
        </p:spPr>
        <p:txBody>
          <a:bodyPr/>
          <a:lstStyle>
            <a:defPPr>
              <a:defRPr lang="ko-KR"/>
            </a:defPPr>
            <a:lvl1pPr marL="0" algn="l" defTabSz="914400" rtl="0" eaLnBrk="1" latinLnBrk="1" hangingPunct="1">
              <a:defRPr sz="1800" b="1" kern="1200">
                <a:solidFill>
                  <a:srgbClr val="278D99"/>
                </a:solidFill>
                <a:latin typeface="Arial" pitchFamily="34" charset="0"/>
                <a:ea typeface="+mn-ea"/>
                <a:cs typeface="Arial"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B8364164-D7C2-4011-A351-B5EC1CE463BF}" type="slidenum">
              <a:rPr lang="ko-KR" altLang="en-US" smtClean="0"/>
              <a:pPr/>
              <a:t>39</a:t>
            </a:fld>
            <a:endParaRPr lang="ko-KR" altLang="en-US" dirty="0"/>
          </a:p>
        </p:txBody>
      </p:sp>
      <p:sp>
        <p:nvSpPr>
          <p:cNvPr id="9" name="제목 31"/>
          <p:cNvSpPr txBox="1">
            <a:spLocks/>
          </p:cNvSpPr>
          <p:nvPr/>
        </p:nvSpPr>
        <p:spPr>
          <a:xfrm>
            <a:off x="827584" y="72008"/>
            <a:ext cx="7200800" cy="620688"/>
          </a:xfrm>
          <a:prstGeom prst="rect">
            <a:avLst/>
          </a:prstGeom>
        </p:spPr>
        <p:txBody>
          <a:bodyPr>
            <a:no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r>
              <a:rPr lang="fr-FR" altLang="ko-KR" sz="2400" dirty="0" smtClean="0">
                <a:solidFill>
                  <a:srgbClr val="FFFFFF"/>
                </a:solidFill>
              </a:rPr>
              <a:t>Merci !</a:t>
            </a:r>
            <a:endParaRPr lang="fr-FR" altLang="ko-KR" sz="2400" dirty="0">
              <a:solidFill>
                <a:srgbClr val="FFFFFF"/>
              </a:solidFill>
            </a:endParaRPr>
          </a:p>
        </p:txBody>
      </p:sp>
      <p:sp>
        <p:nvSpPr>
          <p:cNvPr id="11" name="Rectangle 10"/>
          <p:cNvSpPr/>
          <p:nvPr/>
        </p:nvSpPr>
        <p:spPr>
          <a:xfrm>
            <a:off x="-36512" y="653157"/>
            <a:ext cx="9621302" cy="630423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2" name="Rectangle 3"/>
          <p:cNvSpPr txBox="1">
            <a:spLocks noChangeArrowheads="1"/>
          </p:cNvSpPr>
          <p:nvPr/>
        </p:nvSpPr>
        <p:spPr bwMode="auto">
          <a:xfrm>
            <a:off x="323528" y="1084263"/>
            <a:ext cx="8820472" cy="5162551"/>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SzPct val="75000"/>
              <a:buFont typeface="Monotype Sorts"/>
              <a:buChar char="r"/>
              <a:tabLst>
                <a:tab pos="7712075" algn="r"/>
              </a:tabLst>
              <a:defRPr sz="2800">
                <a:solidFill>
                  <a:srgbClr val="FFFF00"/>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SzPct val="50000"/>
              <a:buFont typeface="Wingdings" pitchFamily="2" charset="2"/>
              <a:buChar char="l"/>
              <a:tabLst>
                <a:tab pos="7712075" algn="r"/>
              </a:tabLst>
              <a:defRPr sz="2400">
                <a:solidFill>
                  <a:srgbClr val="FFFFFF"/>
                </a:solidFill>
                <a:latin typeface="Calibri" panose="020F0502020204030204" pitchFamily="34" charset="0"/>
              </a:defRPr>
            </a:lvl2pPr>
            <a:lvl3pPr marL="1143000" indent="-228600" algn="l" rtl="0" eaLnBrk="0" fontAlgn="base" hangingPunct="0">
              <a:spcBef>
                <a:spcPct val="20000"/>
              </a:spcBef>
              <a:spcAft>
                <a:spcPct val="0"/>
              </a:spcAft>
              <a:buSzPct val="100000"/>
              <a:buChar char="–"/>
              <a:tabLst>
                <a:tab pos="7712075" algn="r"/>
              </a:tabLst>
              <a:defRPr sz="2000">
                <a:solidFill>
                  <a:srgbClr val="FFFF00"/>
                </a:solidFill>
                <a:latin typeface="Calibri" panose="020F0502020204030204" pitchFamily="34" charset="0"/>
              </a:defRPr>
            </a:lvl3pPr>
            <a:lvl4pPr marL="1562100" indent="-228600" algn="l" rtl="0" eaLnBrk="0" fontAlgn="base" hangingPunct="0">
              <a:spcBef>
                <a:spcPct val="20000"/>
              </a:spcBef>
              <a:spcAft>
                <a:spcPct val="0"/>
              </a:spcAft>
              <a:buSzPct val="100000"/>
              <a:buChar char="–"/>
              <a:tabLst>
                <a:tab pos="7712075" algn="r"/>
              </a:tabLst>
              <a:defRPr sz="2000">
                <a:solidFill>
                  <a:srgbClr val="FFFFFF"/>
                </a:solidFill>
                <a:latin typeface="Calibri" panose="020F0502020204030204" pitchFamily="34" charset="0"/>
              </a:defRPr>
            </a:lvl4pPr>
            <a:lvl5pPr marL="19812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Calibri" panose="020F0502020204030204" pitchFamily="34" charset="0"/>
              </a:defRPr>
            </a:lvl5pPr>
            <a:lvl6pPr marL="24384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6pPr>
            <a:lvl7pPr marL="28956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7pPr>
            <a:lvl8pPr marL="33528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8pPr>
            <a:lvl9pPr marL="3810000" indent="-228600" algn="r" rtl="0" eaLnBrk="0" fontAlgn="base" hangingPunct="0">
              <a:lnSpc>
                <a:spcPct val="85000"/>
              </a:lnSpc>
              <a:spcBef>
                <a:spcPct val="0"/>
              </a:spcBef>
              <a:spcAft>
                <a:spcPct val="0"/>
              </a:spcAft>
              <a:buSzPct val="100000"/>
              <a:buChar char="•"/>
              <a:tabLst>
                <a:tab pos="7712075" algn="r"/>
              </a:tabLst>
              <a:defRPr sz="2000">
                <a:solidFill>
                  <a:srgbClr val="FFCC00"/>
                </a:solidFill>
                <a:latin typeface="+mn-lt"/>
              </a:defRPr>
            </a:lvl9pPr>
          </a:lstStyle>
          <a:p>
            <a:pPr lvl="1" latinLnBrk="0">
              <a:buFont typeface="Wingdings" pitchFamily="2" charset="2"/>
              <a:buNone/>
            </a:pPr>
            <a:r>
              <a:rPr lang="fr-FR" kern="0" dirty="0" smtClean="0">
                <a:solidFill>
                  <a:srgbClr val="003366"/>
                </a:solidFill>
              </a:rPr>
              <a:t>Pour en savoir plus sur nos travaux, consultez </a:t>
            </a:r>
            <a:r>
              <a:rPr lang="en-GB" sz="2800" u="sng" kern="0" dirty="0" smtClean="0">
                <a:solidFill>
                  <a:srgbClr val="003366"/>
                </a:solidFill>
              </a:rPr>
              <a:t>www.oecd.org</a:t>
            </a:r>
          </a:p>
          <a:p>
            <a:pPr lvl="2" latinLnBrk="0"/>
            <a:r>
              <a:rPr lang="fr-FR" altLang="ja-JP" sz="2400" kern="0" dirty="0" smtClean="0">
                <a:solidFill>
                  <a:srgbClr val="003366"/>
                </a:solidFill>
                <a:ea typeface="MS PGothic" pitchFamily="34" charset="-128"/>
              </a:rPr>
              <a:t>L’ensemble de nos publications</a:t>
            </a:r>
          </a:p>
          <a:p>
            <a:pPr lvl="2" latinLnBrk="0"/>
            <a:r>
              <a:rPr lang="fr-FR" altLang="ja-JP" sz="2400" kern="0" dirty="0" smtClean="0">
                <a:solidFill>
                  <a:srgbClr val="003366"/>
                </a:solidFill>
                <a:ea typeface="MS PGothic" pitchFamily="34" charset="-128"/>
              </a:rPr>
              <a:t>L’intégralité de notre base de micro données </a:t>
            </a:r>
          </a:p>
          <a:p>
            <a:pPr lvl="1" latinLnBrk="0"/>
            <a:endParaRPr lang="en-GB" sz="2800" kern="0" dirty="0" smtClean="0">
              <a:solidFill>
                <a:srgbClr val="003366"/>
              </a:solidFill>
            </a:endParaRPr>
          </a:p>
          <a:p>
            <a:pPr marL="457200" lvl="1" indent="0" latinLnBrk="0">
              <a:buFont typeface="Wingdings" pitchFamily="2" charset="2"/>
              <a:buNone/>
            </a:pPr>
            <a:r>
              <a:rPr lang="en-GB" sz="2800" kern="0" dirty="0" smtClean="0">
                <a:solidFill>
                  <a:srgbClr val="003366"/>
                </a:solidFill>
              </a:rPr>
              <a:t>E-mail : </a:t>
            </a:r>
            <a:r>
              <a:rPr lang="en-GB" sz="2800" b="1" kern="0" dirty="0" smtClean="0">
                <a:solidFill>
                  <a:srgbClr val="003366"/>
                </a:solidFill>
              </a:rPr>
              <a:t>Eric.Charbonnier@OECD.org</a:t>
            </a:r>
          </a:p>
          <a:p>
            <a:pPr marL="457200" lvl="1" indent="0" latinLnBrk="0">
              <a:buFont typeface="Wingdings" pitchFamily="2" charset="2"/>
              <a:buNone/>
            </a:pPr>
            <a:r>
              <a:rPr lang="en-GB" sz="2800" kern="0" dirty="0" smtClean="0">
                <a:solidFill>
                  <a:srgbClr val="003366"/>
                </a:solidFill>
              </a:rPr>
              <a:t>Twitter : </a:t>
            </a:r>
            <a:r>
              <a:rPr lang="en-GB" sz="2800" b="1" kern="0" dirty="0" err="1" smtClean="0">
                <a:solidFill>
                  <a:srgbClr val="003366"/>
                </a:solidFill>
              </a:rPr>
              <a:t>CharbonnierEDU</a:t>
            </a:r>
            <a:endParaRPr lang="en-GB" sz="2800" b="1" kern="0" dirty="0" smtClean="0">
              <a:solidFill>
                <a:srgbClr val="003366"/>
              </a:solidFill>
            </a:endParaRPr>
          </a:p>
          <a:p>
            <a:pPr marL="457200" lvl="1" indent="0" latinLnBrk="0">
              <a:buFont typeface="Wingdings" pitchFamily="2" charset="2"/>
              <a:buNone/>
            </a:pPr>
            <a:endParaRPr lang="en-GB" sz="2800" b="1" kern="0" dirty="0">
              <a:solidFill>
                <a:srgbClr val="003366"/>
              </a:solidFill>
            </a:endParaRPr>
          </a:p>
          <a:p>
            <a:pPr marL="457200" lvl="1" indent="0" latinLnBrk="0">
              <a:buFont typeface="Wingdings" pitchFamily="2" charset="2"/>
              <a:buNone/>
            </a:pPr>
            <a:r>
              <a:rPr lang="en-GB" sz="2800" b="1" kern="0" dirty="0" smtClean="0">
                <a:solidFill>
                  <a:srgbClr val="003366"/>
                </a:solidFill>
              </a:rPr>
              <a:t>Blog : </a:t>
            </a:r>
            <a:r>
              <a:rPr lang="en-GB" sz="2800" b="1" kern="0" dirty="0" err="1" smtClean="0">
                <a:solidFill>
                  <a:srgbClr val="003366"/>
                </a:solidFill>
              </a:rPr>
              <a:t>L’éducation</a:t>
            </a:r>
            <a:r>
              <a:rPr lang="en-GB" sz="2800" b="1" kern="0" dirty="0" smtClean="0">
                <a:solidFill>
                  <a:srgbClr val="003366"/>
                </a:solidFill>
              </a:rPr>
              <a:t> </a:t>
            </a:r>
            <a:r>
              <a:rPr lang="en-GB" sz="2800" b="1" kern="0" dirty="0" err="1" smtClean="0">
                <a:solidFill>
                  <a:srgbClr val="003366"/>
                </a:solidFill>
              </a:rPr>
              <a:t>déchiffrée</a:t>
            </a:r>
            <a:endParaRPr lang="en-GB" sz="2800" b="1" kern="0" dirty="0" smtClean="0">
              <a:solidFill>
                <a:srgbClr val="003366"/>
              </a:solidFill>
            </a:endParaRPr>
          </a:p>
          <a:p>
            <a:pPr marL="457200" lvl="1" indent="0" latinLnBrk="0">
              <a:buNone/>
            </a:pPr>
            <a:r>
              <a:rPr lang="en-GB" sz="2800" b="1" kern="0" dirty="0">
                <a:solidFill>
                  <a:srgbClr val="003366"/>
                </a:solidFill>
              </a:rPr>
              <a:t>http://educationdechiffree.blog.lemonde.fr/</a:t>
            </a:r>
            <a:endParaRPr lang="en-GB" sz="2800" b="1" kern="0" dirty="0" smtClean="0">
              <a:solidFill>
                <a:srgbClr val="003366"/>
              </a:solidFill>
            </a:endParaRPr>
          </a:p>
          <a:p>
            <a:pPr lvl="1" latinLnBrk="0"/>
            <a:endParaRPr lang="en-GB" sz="2800" kern="0" dirty="0" smtClean="0">
              <a:solidFill>
                <a:srgbClr val="003366"/>
              </a:solidFill>
            </a:endParaRPr>
          </a:p>
        </p:txBody>
      </p:sp>
    </p:spTree>
    <p:extLst>
      <p:ext uri="{BB962C8B-B14F-4D97-AF65-F5344CB8AC3E}">
        <p14:creationId xmlns:p14="http://schemas.microsoft.com/office/powerpoint/2010/main" val="245889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7A0"/>
        </a:solidFill>
        <a:effectLst/>
      </p:bgPr>
    </p:bg>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522290" y="1968502"/>
            <a:ext cx="6560795" cy="20023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dirty="0" smtClean="0">
                <a:latin typeface="HelveticaNeueLT Std Med" pitchFamily="6" charset="0"/>
              </a:rPr>
              <a:t>PISA 2015 –  FRANCE</a:t>
            </a:r>
            <a:endParaRPr lang="en-US" altLang="en-US" dirty="0">
              <a:latin typeface="HelveticaNeueLT Std Med" pitchFamily="6" charset="0"/>
            </a:endParaRPr>
          </a:p>
        </p:txBody>
      </p:sp>
    </p:spTree>
    <p:extLst>
      <p:ext uri="{BB962C8B-B14F-4D97-AF65-F5344CB8AC3E}">
        <p14:creationId xmlns:p14="http://schemas.microsoft.com/office/powerpoint/2010/main" val="3456243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55818" y="1685949"/>
            <a:ext cx="8388350" cy="3735415"/>
          </a:xfrm>
        </p:spPr>
        <p:txBody>
          <a:bodyPr>
            <a:noAutofit/>
          </a:bodyPr>
          <a:lstStyle/>
          <a:p>
            <a:pPr lvl="1" algn="l">
              <a:lnSpc>
                <a:spcPct val="80000"/>
              </a:lnSpc>
              <a:spcBef>
                <a:spcPts val="600"/>
              </a:spcBef>
            </a:pPr>
            <a:endParaRPr lang="fr-FR" cap="small" dirty="0"/>
          </a:p>
          <a:p>
            <a:pPr lvl="1" algn="l">
              <a:lnSpc>
                <a:spcPct val="80000"/>
              </a:lnSpc>
              <a:spcBef>
                <a:spcPts val="600"/>
              </a:spcBef>
            </a:pPr>
            <a:endParaRPr lang="fr-FR" cap="small" dirty="0"/>
          </a:p>
          <a:p>
            <a:pPr lvl="1">
              <a:lnSpc>
                <a:spcPct val="80000"/>
              </a:lnSpc>
              <a:spcBef>
                <a:spcPts val="600"/>
              </a:spcBef>
            </a:pPr>
            <a:r>
              <a:rPr lang="fr-FR" sz="3600" dirty="0" smtClean="0"/>
              <a:t>La France est dans la moyenne OCDE selon PISA 2015. Néanmoins, les </a:t>
            </a:r>
            <a:r>
              <a:rPr lang="fr-FR" sz="3600" dirty="0"/>
              <a:t>inégalités </a:t>
            </a:r>
            <a:r>
              <a:rPr lang="fr-FR" sz="3600" dirty="0" smtClean="0"/>
              <a:t>sont fortes</a:t>
            </a:r>
            <a:endParaRPr lang="en-GB" sz="3600" dirty="0"/>
          </a:p>
        </p:txBody>
      </p:sp>
    </p:spTree>
    <p:extLst>
      <p:ext uri="{BB962C8B-B14F-4D97-AF65-F5344CB8AC3E}">
        <p14:creationId xmlns:p14="http://schemas.microsoft.com/office/powerpoint/2010/main" val="1497872660"/>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7" y="2046658"/>
            <a:ext cx="9143999" cy="3444468"/>
          </a:xfrm>
        </p:spPr>
        <p:txBody>
          <a:bodyPr>
            <a:noAutofit/>
          </a:bodyPr>
          <a:lstStyle/>
          <a:p>
            <a:r>
              <a:rPr lang="fr-FR" altLang="en-US" sz="2400" dirty="0">
                <a:latin typeface="+mj-lt"/>
              </a:rPr>
              <a:t>Une évaluation des connaissances et des compétences des élèves de 15 ans établie tous les 3 ans. </a:t>
            </a:r>
          </a:p>
          <a:p>
            <a:r>
              <a:rPr lang="fr-FR" sz="2400" dirty="0">
                <a:latin typeface="+mj-lt"/>
              </a:rPr>
              <a:t>La </a:t>
            </a:r>
            <a:r>
              <a:rPr lang="fr-FR" sz="2400" dirty="0">
                <a:latin typeface="+mj-lt"/>
              </a:rPr>
              <a:t>première enquête a été menée en 2000, la dernière a été menée en 2015 et publiée en décembre 2016.</a:t>
            </a:r>
          </a:p>
          <a:p>
            <a:r>
              <a:rPr lang="fr-FR" sz="2400" dirty="0">
                <a:latin typeface="+mj-lt"/>
              </a:rPr>
              <a:t>Les </a:t>
            </a:r>
            <a:r>
              <a:rPr lang="fr-FR" sz="2400" dirty="0">
                <a:latin typeface="+mj-lt"/>
              </a:rPr>
              <a:t>sciences sont le domaine majeur d'évaluation de l'enquête PISA </a:t>
            </a:r>
            <a:r>
              <a:rPr lang="fr-FR" sz="2400" dirty="0">
                <a:latin typeface="+mj-lt"/>
              </a:rPr>
              <a:t>2015.</a:t>
            </a:r>
          </a:p>
          <a:p>
            <a:pPr lvl="0"/>
            <a:r>
              <a:rPr lang="fr-FR" sz="2400" dirty="0">
                <a:latin typeface="+mj-lt"/>
              </a:rPr>
              <a:t>Au </a:t>
            </a:r>
            <a:r>
              <a:rPr lang="fr-FR" sz="2400" dirty="0">
                <a:latin typeface="+mj-lt"/>
              </a:rPr>
              <a:t>total, environ 540 000 </a:t>
            </a:r>
            <a:r>
              <a:rPr lang="fr-FR" sz="2400" dirty="0">
                <a:latin typeface="+mj-lt"/>
              </a:rPr>
              <a:t>élèves (dont environ 6000 en France), </a:t>
            </a:r>
            <a:r>
              <a:rPr lang="fr-FR" sz="2400" dirty="0">
                <a:latin typeface="+mj-lt"/>
              </a:rPr>
              <a:t>représentatifs des quelque 29 millions d'élèves âgés de 15 ans scolarisés dans les 72 pays et économies participants, ont passé les épreuves PISA en 2015. </a:t>
            </a:r>
            <a:endParaRPr lang="en-GB" sz="2400" dirty="0">
              <a:latin typeface="+mj-lt"/>
            </a:endParaRPr>
          </a:p>
        </p:txBody>
      </p:sp>
      <p:sp>
        <p:nvSpPr>
          <p:cNvPr id="39938" name="Title 1"/>
          <p:cNvSpPr>
            <a:spLocks noGrp="1"/>
          </p:cNvSpPr>
          <p:nvPr>
            <p:ph type="title"/>
          </p:nvPr>
        </p:nvSpPr>
        <p:spPr>
          <a:xfrm>
            <a:off x="899592" y="404664"/>
            <a:ext cx="7715250" cy="594122"/>
          </a:xfrm>
        </p:spPr>
        <p:txBody>
          <a:bodyPr/>
          <a:lstStyle/>
          <a:p>
            <a:pPr marL="457200" indent="-457200" algn="ctr"/>
            <a:r>
              <a:rPr lang="en-US" altLang="en-US" sz="2800" b="1" dirty="0">
                <a:solidFill>
                  <a:srgbClr val="0070C0"/>
                </a:solidFill>
              </a:rPr>
              <a:t/>
            </a:r>
            <a:br>
              <a:rPr lang="en-US" altLang="en-US" sz="2800" b="1" dirty="0">
                <a:solidFill>
                  <a:srgbClr val="0070C0"/>
                </a:solidFill>
              </a:rPr>
            </a:br>
            <a:r>
              <a:rPr lang="fr-FR" sz="2800" b="1" dirty="0">
                <a:solidFill>
                  <a:schemeClr val="tx1"/>
                </a:solidFill>
              </a:rPr>
              <a:t>Qu’est-ce </a:t>
            </a:r>
            <a:r>
              <a:rPr lang="fr-FR" sz="2800" b="1" dirty="0">
                <a:solidFill>
                  <a:schemeClr val="tx1"/>
                </a:solidFill>
              </a:rPr>
              <a:t>que PISA?</a:t>
            </a:r>
            <a:r>
              <a:rPr lang="en-US" altLang="en-US" sz="2400" dirty="0">
                <a:solidFill>
                  <a:schemeClr val="tx1"/>
                </a:solidFill>
                <a:latin typeface="Calibri" pitchFamily="34" charset="0"/>
              </a:rPr>
              <a:t/>
            </a:r>
            <a:br>
              <a:rPr lang="en-US" altLang="en-US" sz="2400" dirty="0">
                <a:solidFill>
                  <a:schemeClr val="tx1"/>
                </a:solidFill>
                <a:latin typeface="Calibri" pitchFamily="34" charset="0"/>
              </a:rPr>
            </a:br>
            <a:endParaRPr lang="en-US" altLang="en-US" sz="2400" dirty="0">
              <a:solidFill>
                <a:schemeClr val="tx1"/>
              </a:solidFill>
            </a:endParaRPr>
          </a:p>
        </p:txBody>
      </p:sp>
    </p:spTree>
    <p:extLst>
      <p:ext uri="{BB962C8B-B14F-4D97-AF65-F5344CB8AC3E}">
        <p14:creationId xmlns:p14="http://schemas.microsoft.com/office/powerpoint/2010/main" val="42230437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0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fr-FR" b="1" dirty="0"/>
              <a:t>Performance en </a:t>
            </a:r>
            <a:r>
              <a:rPr lang="fr-FR" b="1" dirty="0" smtClean="0"/>
              <a:t>sciences</a:t>
            </a:r>
            <a:endParaRPr lang="en-US" altLang="en-US" dirty="0">
              <a:latin typeface="HelveticaNeueLT Std Med" pitchFamily="6" charset="0"/>
            </a:endParaRPr>
          </a:p>
        </p:txBody>
      </p:sp>
      <p:graphicFrame>
        <p:nvGraphicFramePr>
          <p:cNvPr id="8" name="Diagramm 7"/>
          <p:cNvGraphicFramePr/>
          <p:nvPr>
            <p:extLst>
              <p:ext uri="{D42A27DB-BD31-4B8C-83A1-F6EECF244321}">
                <p14:modId xmlns:p14="http://schemas.microsoft.com/office/powerpoint/2010/main" val="1483777295"/>
              </p:ext>
            </p:extLst>
          </p:nvPr>
        </p:nvGraphicFramePr>
        <p:xfrm>
          <a:off x="3425252" y="118945"/>
          <a:ext cx="5261548" cy="658053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2"/>
          <p:cNvSpPr txBox="1"/>
          <p:nvPr/>
        </p:nvSpPr>
        <p:spPr>
          <a:xfrm rot="5400000">
            <a:off x="4238271" y="-378795"/>
            <a:ext cx="329080" cy="1201664"/>
          </a:xfrm>
          <a:prstGeom prst="rect">
            <a:avLst/>
          </a:prstGeom>
        </p:spPr>
        <p:txBody>
          <a:bodyPr vert="vert270"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b="1" dirty="0" smtClean="0">
                <a:latin typeface="HelveticaNeueLT Std"/>
                <a:cs typeface="HelveticaNeueLT Std"/>
              </a:rPr>
              <a:t>Score </a:t>
            </a:r>
            <a:r>
              <a:rPr lang="en-GB" b="1" dirty="0" err="1" smtClean="0">
                <a:latin typeface="HelveticaNeueLT Std"/>
                <a:cs typeface="HelveticaNeueLT Std"/>
              </a:rPr>
              <a:t>moyen</a:t>
            </a:r>
            <a:endParaRPr lang="en-GB" b="1" dirty="0">
              <a:latin typeface="HelveticaNeueLT Std"/>
              <a:cs typeface="HelveticaNeueLT Std"/>
            </a:endParaRPr>
          </a:p>
        </p:txBody>
      </p:sp>
      <p:sp>
        <p:nvSpPr>
          <p:cNvPr id="2" name="Textfeld 1"/>
          <p:cNvSpPr txBox="1"/>
          <p:nvPr/>
        </p:nvSpPr>
        <p:spPr>
          <a:xfrm>
            <a:off x="6278883" y="6576373"/>
            <a:ext cx="3077689" cy="246221"/>
          </a:xfrm>
          <a:prstGeom prst="rect">
            <a:avLst/>
          </a:prstGeom>
          <a:noFill/>
        </p:spPr>
        <p:txBody>
          <a:bodyPr wrap="square" rtlCol="0">
            <a:spAutoFit/>
          </a:bodyPr>
          <a:lstStyle/>
          <a:p>
            <a:r>
              <a:rPr lang="de-DE" sz="1000" b="1" dirty="0">
                <a:latin typeface="HelveticaNeueLT Std"/>
                <a:ea typeface="+mn-ea"/>
                <a:cs typeface="HelveticaNeueLT Std"/>
              </a:rPr>
              <a:t>10 </a:t>
            </a:r>
            <a:r>
              <a:rPr lang="de-DE" sz="1000" b="1" dirty="0" err="1" smtClean="0">
                <a:latin typeface="HelveticaNeueLT Std"/>
                <a:ea typeface="+mn-ea"/>
                <a:cs typeface="HelveticaNeueLT Std"/>
              </a:rPr>
              <a:t>pays</a:t>
            </a:r>
            <a:r>
              <a:rPr lang="de-DE" sz="1000" b="1" dirty="0" smtClean="0">
                <a:latin typeface="HelveticaNeueLT Std"/>
                <a:ea typeface="+mn-ea"/>
                <a:cs typeface="HelveticaNeueLT Std"/>
              </a:rPr>
              <a:t> </a:t>
            </a:r>
            <a:r>
              <a:rPr lang="de-DE" sz="1000" b="1" dirty="0" err="1" smtClean="0">
                <a:latin typeface="HelveticaNeueLT Std"/>
                <a:ea typeface="+mn-ea"/>
                <a:cs typeface="HelveticaNeueLT Std"/>
              </a:rPr>
              <a:t>ont</a:t>
            </a:r>
            <a:r>
              <a:rPr lang="de-DE" sz="1000" b="1" dirty="0" smtClean="0">
                <a:latin typeface="HelveticaNeueLT Std"/>
                <a:ea typeface="+mn-ea"/>
                <a:cs typeface="HelveticaNeueLT Std"/>
              </a:rPr>
              <a:t> des </a:t>
            </a:r>
            <a:r>
              <a:rPr lang="de-DE" sz="1000" b="1" dirty="0" err="1" smtClean="0">
                <a:latin typeface="HelveticaNeueLT Std"/>
                <a:ea typeface="+mn-ea"/>
                <a:cs typeface="HelveticaNeueLT Std"/>
              </a:rPr>
              <a:t>scores</a:t>
            </a:r>
            <a:r>
              <a:rPr lang="de-DE" sz="1000" b="1" dirty="0" smtClean="0">
                <a:latin typeface="HelveticaNeueLT Std"/>
                <a:ea typeface="+mn-ea"/>
                <a:cs typeface="HelveticaNeueLT Std"/>
              </a:rPr>
              <a:t> </a:t>
            </a:r>
            <a:r>
              <a:rPr lang="de-DE" sz="1000" b="1" dirty="0" err="1" smtClean="0">
                <a:latin typeface="HelveticaNeueLT Std"/>
                <a:ea typeface="+mn-ea"/>
                <a:cs typeface="HelveticaNeueLT Std"/>
              </a:rPr>
              <a:t>inférieurs</a:t>
            </a:r>
            <a:r>
              <a:rPr lang="de-DE" sz="1000" b="1" dirty="0" smtClean="0">
                <a:latin typeface="HelveticaNeueLT Std"/>
                <a:ea typeface="+mn-ea"/>
                <a:cs typeface="HelveticaNeueLT Std"/>
              </a:rPr>
              <a:t> à </a:t>
            </a:r>
            <a:r>
              <a:rPr lang="de-DE" sz="1000" b="1" dirty="0" err="1" smtClean="0">
                <a:latin typeface="HelveticaNeueLT Std"/>
                <a:ea typeface="+mn-ea"/>
                <a:cs typeface="HelveticaNeueLT Std"/>
              </a:rPr>
              <a:t>cette</a:t>
            </a:r>
            <a:r>
              <a:rPr lang="de-DE" sz="1000" b="1" dirty="0" smtClean="0">
                <a:latin typeface="HelveticaNeueLT Std"/>
                <a:ea typeface="+mn-ea"/>
                <a:cs typeface="HelveticaNeueLT Std"/>
              </a:rPr>
              <a:t> </a:t>
            </a:r>
            <a:r>
              <a:rPr lang="de-DE" sz="1000" b="1" dirty="0" err="1" smtClean="0">
                <a:latin typeface="HelveticaNeueLT Std"/>
                <a:ea typeface="+mn-ea"/>
                <a:cs typeface="HelveticaNeueLT Std"/>
              </a:rPr>
              <a:t>ligne</a:t>
            </a:r>
            <a:endParaRPr lang="de-DE" sz="1000" b="1" dirty="0">
              <a:latin typeface="HelveticaNeueLT Std"/>
              <a:ea typeface="+mn-ea"/>
              <a:cs typeface="HelveticaNeueLT Std"/>
            </a:endParaRPr>
          </a:p>
        </p:txBody>
      </p:sp>
      <p:sp>
        <p:nvSpPr>
          <p:cNvPr id="3" name="Rechteck 2"/>
          <p:cNvSpPr/>
          <p:nvPr/>
        </p:nvSpPr>
        <p:spPr>
          <a:xfrm>
            <a:off x="6580684" y="3127951"/>
            <a:ext cx="137303" cy="3571533"/>
          </a:xfrm>
          <a:prstGeom prst="rect">
            <a:avLst/>
          </a:prstGeom>
          <a:solidFill>
            <a:srgbClr val="D0443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 name="Rechteck 8"/>
          <p:cNvSpPr/>
          <p:nvPr/>
        </p:nvSpPr>
        <p:spPr>
          <a:xfrm>
            <a:off x="6580681" y="2758360"/>
            <a:ext cx="137304" cy="369589"/>
          </a:xfrm>
          <a:prstGeom prst="rect">
            <a:avLst/>
          </a:prstGeom>
          <a:solidFill>
            <a:srgbClr val="E4B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Rechteck 9"/>
          <p:cNvSpPr/>
          <p:nvPr/>
        </p:nvSpPr>
        <p:spPr>
          <a:xfrm>
            <a:off x="6582034" y="275169"/>
            <a:ext cx="136800" cy="2478569"/>
          </a:xfrm>
          <a:prstGeom prst="rect">
            <a:avLst/>
          </a:prstGeom>
          <a:solidFill>
            <a:srgbClr val="0077A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5362" name="TextBox 3"/>
          <p:cNvSpPr txBox="1">
            <a:spLocks noChangeArrowheads="1"/>
          </p:cNvSpPr>
          <p:nvPr/>
        </p:nvSpPr>
        <p:spPr bwMode="auto">
          <a:xfrm>
            <a:off x="7473330" y="70824"/>
            <a:ext cx="1614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en-US" altLang="en-US" sz="1400" b="1" dirty="0" err="1" smtClean="0">
                <a:solidFill>
                  <a:srgbClr val="E4B921"/>
                </a:solidFill>
                <a:latin typeface="HelveticaNeueLT Std" pitchFamily="6" charset="0"/>
                <a:ea typeface="Lucida Grande" pitchFamily="6" charset="0"/>
              </a:rPr>
              <a:t>Graphique</a:t>
            </a:r>
            <a:r>
              <a:rPr lang="en-US" altLang="en-US" sz="1400" b="1" dirty="0" smtClean="0">
                <a:solidFill>
                  <a:srgbClr val="E4B921"/>
                </a:solidFill>
                <a:latin typeface="HelveticaNeueLT Std" pitchFamily="6" charset="0"/>
                <a:ea typeface="Lucida Grande" pitchFamily="6" charset="0"/>
              </a:rPr>
              <a:t> I.2.14</a:t>
            </a:r>
            <a:r>
              <a:rPr lang="it-IT" altLang="en-US" sz="1400" b="1" dirty="0" smtClean="0">
                <a:solidFill>
                  <a:srgbClr val="E4B921"/>
                </a:solidFill>
                <a:latin typeface="HelveticaNeueLT Std" pitchFamily="6" charset="0"/>
                <a:ea typeface="Lucida Grande" pitchFamily="6" charset="0"/>
              </a:rPr>
              <a:t> </a:t>
            </a:r>
            <a:endParaRPr lang="en-US" altLang="en-US" sz="1400" b="1" dirty="0">
              <a:solidFill>
                <a:srgbClr val="E4B921"/>
              </a:solidFill>
              <a:latin typeface="HelveticaNeueLT Std" pitchFamily="6" charset="0"/>
              <a:ea typeface="Lucida Grande" pitchFamily="6" charset="0"/>
            </a:endParaRPr>
          </a:p>
        </p:txBody>
      </p:sp>
    </p:spTree>
    <p:extLst>
      <p:ext uri="{BB962C8B-B14F-4D97-AF65-F5344CB8AC3E}">
        <p14:creationId xmlns:p14="http://schemas.microsoft.com/office/powerpoint/2010/main" val="15660572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
                                          </p:stCondLst>
                                        </p:cTn>
                                        <p:tgtEl>
                                          <p:spTgt spid="8">
                                            <p:graphicEl>
                                              <a:chart seriesIdx="-3" categoryIdx="-3" bldStep="gridLegend"/>
                                            </p:graphicEl>
                                          </p:spTgt>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grpId="0" nodeType="afterEffect">
                                  <p:stCondLst>
                                    <p:cond delay="500"/>
                                  </p:stCondLst>
                                  <p:childTnLst>
                                    <p:set>
                                      <p:cBhvr>
                                        <p:cTn id="9" dur="1" fill="hold">
                                          <p:stCondLst>
                                            <p:cond delay="9"/>
                                          </p:stCondLst>
                                        </p:cTn>
                                        <p:tgtEl>
                                          <p:spTgt spid="8">
                                            <p:graphicEl>
                                              <a:chart seriesIdx="-4" categoryIdx="0" bldStep="category"/>
                                            </p:graphicEl>
                                          </p:spTgt>
                                        </p:tgtEl>
                                        <p:attrNameLst>
                                          <p:attrName>style.visibility</p:attrName>
                                        </p:attrNameLst>
                                      </p:cBhvr>
                                      <p:to>
                                        <p:strVal val="visible"/>
                                      </p:to>
                                    </p:set>
                                  </p:childTnLst>
                                </p:cTn>
                              </p:par>
                            </p:childTnLst>
                          </p:cTn>
                        </p:par>
                        <p:par>
                          <p:cTn id="10" fill="hold">
                            <p:stCondLst>
                              <p:cond delay="520"/>
                            </p:stCondLst>
                            <p:childTnLst>
                              <p:par>
                                <p:cTn id="11" presetID="1" presetClass="entr" presetSubtype="0" fill="hold" grpId="0" nodeType="afterEffect">
                                  <p:stCondLst>
                                    <p:cond delay="500"/>
                                  </p:stCondLst>
                                  <p:childTnLst>
                                    <p:set>
                                      <p:cBhvr>
                                        <p:cTn id="12" dur="1" fill="hold">
                                          <p:stCondLst>
                                            <p:cond delay="9"/>
                                          </p:stCondLst>
                                        </p:cTn>
                                        <p:tgtEl>
                                          <p:spTgt spid="8">
                                            <p:graphicEl>
                                              <a:chart seriesIdx="-4" categoryIdx="1" bldStep="category"/>
                                            </p:graphicEl>
                                          </p:spTgt>
                                        </p:tgtEl>
                                        <p:attrNameLst>
                                          <p:attrName>style.visibility</p:attrName>
                                        </p:attrNameLst>
                                      </p:cBhvr>
                                      <p:to>
                                        <p:strVal val="visible"/>
                                      </p:to>
                                    </p:set>
                                  </p:childTnLst>
                                </p:cTn>
                              </p:par>
                            </p:childTnLst>
                          </p:cTn>
                        </p:par>
                        <p:par>
                          <p:cTn id="13" fill="hold">
                            <p:stCondLst>
                              <p:cond delay="1030"/>
                            </p:stCondLst>
                            <p:childTnLst>
                              <p:par>
                                <p:cTn id="14" presetID="1" presetClass="entr" presetSubtype="0" fill="hold" grpId="0" nodeType="afterEffect">
                                  <p:stCondLst>
                                    <p:cond delay="500"/>
                                  </p:stCondLst>
                                  <p:childTnLst>
                                    <p:set>
                                      <p:cBhvr>
                                        <p:cTn id="15" dur="1" fill="hold">
                                          <p:stCondLst>
                                            <p:cond delay="9"/>
                                          </p:stCondLst>
                                        </p:cTn>
                                        <p:tgtEl>
                                          <p:spTgt spid="8">
                                            <p:graphicEl>
                                              <a:chart seriesIdx="-4" categoryIdx="2" bldStep="category"/>
                                            </p:graphicEl>
                                          </p:spTgt>
                                        </p:tgtEl>
                                        <p:attrNameLst>
                                          <p:attrName>style.visibility</p:attrName>
                                        </p:attrNameLst>
                                      </p:cBhvr>
                                      <p:to>
                                        <p:strVal val="visible"/>
                                      </p:to>
                                    </p:set>
                                  </p:childTnLst>
                                </p:cTn>
                              </p:par>
                            </p:childTnLst>
                          </p:cTn>
                        </p:par>
                        <p:par>
                          <p:cTn id="16" fill="hold">
                            <p:stCondLst>
                              <p:cond delay="1540"/>
                            </p:stCondLst>
                            <p:childTnLst>
                              <p:par>
                                <p:cTn id="17" presetID="1" presetClass="entr" presetSubtype="0" fill="hold" grpId="0" nodeType="afterEffect">
                                  <p:stCondLst>
                                    <p:cond delay="500"/>
                                  </p:stCondLst>
                                  <p:childTnLst>
                                    <p:set>
                                      <p:cBhvr>
                                        <p:cTn id="18" dur="1" fill="hold">
                                          <p:stCondLst>
                                            <p:cond delay="9"/>
                                          </p:stCondLst>
                                        </p:cTn>
                                        <p:tgtEl>
                                          <p:spTgt spid="8">
                                            <p:graphicEl>
                                              <a:chart seriesIdx="-4" categoryIdx="3" bldStep="category"/>
                                            </p:graphicEl>
                                          </p:spTgt>
                                        </p:tgtEl>
                                        <p:attrNameLst>
                                          <p:attrName>style.visibility</p:attrName>
                                        </p:attrNameLst>
                                      </p:cBhvr>
                                      <p:to>
                                        <p:strVal val="visible"/>
                                      </p:to>
                                    </p:set>
                                  </p:childTnLst>
                                </p:cTn>
                              </p:par>
                            </p:childTnLst>
                          </p:cTn>
                        </p:par>
                        <p:par>
                          <p:cTn id="19" fill="hold">
                            <p:stCondLst>
                              <p:cond delay="2050"/>
                            </p:stCondLst>
                            <p:childTnLst>
                              <p:par>
                                <p:cTn id="20" presetID="1" presetClass="entr" presetSubtype="0" fill="hold" grpId="0" nodeType="afterEffect">
                                  <p:stCondLst>
                                    <p:cond delay="500"/>
                                  </p:stCondLst>
                                  <p:childTnLst>
                                    <p:set>
                                      <p:cBhvr>
                                        <p:cTn id="21" dur="1" fill="hold">
                                          <p:stCondLst>
                                            <p:cond delay="9"/>
                                          </p:stCondLst>
                                        </p:cTn>
                                        <p:tgtEl>
                                          <p:spTgt spid="8">
                                            <p:graphicEl>
                                              <a:chart seriesIdx="-4" categoryIdx="4" bldStep="category"/>
                                            </p:graphicEl>
                                          </p:spTgt>
                                        </p:tgtEl>
                                        <p:attrNameLst>
                                          <p:attrName>style.visibility</p:attrName>
                                        </p:attrNameLst>
                                      </p:cBhvr>
                                      <p:to>
                                        <p:strVal val="visible"/>
                                      </p:to>
                                    </p:set>
                                  </p:childTnLst>
                                </p:cTn>
                              </p:par>
                            </p:childTnLst>
                          </p:cTn>
                        </p:par>
                        <p:par>
                          <p:cTn id="22" fill="hold">
                            <p:stCondLst>
                              <p:cond delay="2560"/>
                            </p:stCondLst>
                            <p:childTnLst>
                              <p:par>
                                <p:cTn id="23" presetID="1" presetClass="entr" presetSubtype="0" fill="hold" grpId="0" nodeType="afterEffect">
                                  <p:stCondLst>
                                    <p:cond delay="500"/>
                                  </p:stCondLst>
                                  <p:childTnLst>
                                    <p:set>
                                      <p:cBhvr>
                                        <p:cTn id="24" dur="1" fill="hold">
                                          <p:stCondLst>
                                            <p:cond delay="9"/>
                                          </p:stCondLst>
                                        </p:cTn>
                                        <p:tgtEl>
                                          <p:spTgt spid="8">
                                            <p:graphicEl>
                                              <a:chart seriesIdx="-4" categoryIdx="5" bldStep="category"/>
                                            </p:graphicEl>
                                          </p:spTgt>
                                        </p:tgtEl>
                                        <p:attrNameLst>
                                          <p:attrName>style.visibility</p:attrName>
                                        </p:attrNameLst>
                                      </p:cBhvr>
                                      <p:to>
                                        <p:strVal val="visible"/>
                                      </p:to>
                                    </p:set>
                                  </p:childTnLst>
                                </p:cTn>
                              </p:par>
                            </p:childTnLst>
                          </p:cTn>
                        </p:par>
                        <p:par>
                          <p:cTn id="25" fill="hold">
                            <p:stCondLst>
                              <p:cond delay="3070"/>
                            </p:stCondLst>
                            <p:childTnLst>
                              <p:par>
                                <p:cTn id="26" presetID="1" presetClass="entr" presetSubtype="0" fill="hold" grpId="0" nodeType="afterEffect">
                                  <p:stCondLst>
                                    <p:cond delay="500"/>
                                  </p:stCondLst>
                                  <p:childTnLst>
                                    <p:set>
                                      <p:cBhvr>
                                        <p:cTn id="27" dur="1" fill="hold">
                                          <p:stCondLst>
                                            <p:cond delay="9"/>
                                          </p:stCondLst>
                                        </p:cTn>
                                        <p:tgtEl>
                                          <p:spTgt spid="8">
                                            <p:graphicEl>
                                              <a:chart seriesIdx="-4" categoryIdx="6" bldStep="category"/>
                                            </p:graphicEl>
                                          </p:spTgt>
                                        </p:tgtEl>
                                        <p:attrNameLst>
                                          <p:attrName>style.visibility</p:attrName>
                                        </p:attrNameLst>
                                      </p:cBhvr>
                                      <p:to>
                                        <p:strVal val="visible"/>
                                      </p:to>
                                    </p:set>
                                  </p:childTnLst>
                                </p:cTn>
                              </p:par>
                            </p:childTnLst>
                          </p:cTn>
                        </p:par>
                        <p:par>
                          <p:cTn id="28" fill="hold">
                            <p:stCondLst>
                              <p:cond delay="3580"/>
                            </p:stCondLst>
                            <p:childTnLst>
                              <p:par>
                                <p:cTn id="29" presetID="1" presetClass="entr" presetSubtype="0" fill="hold" grpId="0" nodeType="afterEffect">
                                  <p:stCondLst>
                                    <p:cond delay="500"/>
                                  </p:stCondLst>
                                  <p:childTnLst>
                                    <p:set>
                                      <p:cBhvr>
                                        <p:cTn id="30" dur="1" fill="hold">
                                          <p:stCondLst>
                                            <p:cond delay="9"/>
                                          </p:stCondLst>
                                        </p:cTn>
                                        <p:tgtEl>
                                          <p:spTgt spid="8">
                                            <p:graphicEl>
                                              <a:chart seriesIdx="-4" categoryIdx="7" bldStep="category"/>
                                            </p:graphicEl>
                                          </p:spTgt>
                                        </p:tgtEl>
                                        <p:attrNameLst>
                                          <p:attrName>style.visibility</p:attrName>
                                        </p:attrNameLst>
                                      </p:cBhvr>
                                      <p:to>
                                        <p:strVal val="visible"/>
                                      </p:to>
                                    </p:set>
                                  </p:childTnLst>
                                </p:cTn>
                              </p:par>
                            </p:childTnLst>
                          </p:cTn>
                        </p:par>
                        <p:par>
                          <p:cTn id="31" fill="hold">
                            <p:stCondLst>
                              <p:cond delay="4090"/>
                            </p:stCondLst>
                            <p:childTnLst>
                              <p:par>
                                <p:cTn id="32" presetID="1" presetClass="entr" presetSubtype="0" fill="hold" grpId="0" nodeType="afterEffect">
                                  <p:stCondLst>
                                    <p:cond delay="500"/>
                                  </p:stCondLst>
                                  <p:childTnLst>
                                    <p:set>
                                      <p:cBhvr>
                                        <p:cTn id="33" dur="1" fill="hold">
                                          <p:stCondLst>
                                            <p:cond delay="9"/>
                                          </p:stCondLst>
                                        </p:cTn>
                                        <p:tgtEl>
                                          <p:spTgt spid="8">
                                            <p:graphicEl>
                                              <a:chart seriesIdx="-4" categoryIdx="8" bldStep="category"/>
                                            </p:graphicEl>
                                          </p:spTgt>
                                        </p:tgtEl>
                                        <p:attrNameLst>
                                          <p:attrName>style.visibility</p:attrName>
                                        </p:attrNameLst>
                                      </p:cBhvr>
                                      <p:to>
                                        <p:strVal val="visible"/>
                                      </p:to>
                                    </p:set>
                                  </p:childTnLst>
                                </p:cTn>
                              </p:par>
                            </p:childTnLst>
                          </p:cTn>
                        </p:par>
                        <p:par>
                          <p:cTn id="34" fill="hold">
                            <p:stCondLst>
                              <p:cond delay="4600"/>
                            </p:stCondLst>
                            <p:childTnLst>
                              <p:par>
                                <p:cTn id="35" presetID="1" presetClass="entr" presetSubtype="0" fill="hold" grpId="0" nodeType="afterEffect">
                                  <p:stCondLst>
                                    <p:cond delay="500"/>
                                  </p:stCondLst>
                                  <p:childTnLst>
                                    <p:set>
                                      <p:cBhvr>
                                        <p:cTn id="36" dur="1" fill="hold">
                                          <p:stCondLst>
                                            <p:cond delay="9"/>
                                          </p:stCondLst>
                                        </p:cTn>
                                        <p:tgtEl>
                                          <p:spTgt spid="8">
                                            <p:graphicEl>
                                              <a:chart seriesIdx="-4" categoryIdx="9" bldStep="category"/>
                                            </p:graphicEl>
                                          </p:spTgt>
                                        </p:tgtEl>
                                        <p:attrNameLst>
                                          <p:attrName>style.visibility</p:attrName>
                                        </p:attrNameLst>
                                      </p:cBhvr>
                                      <p:to>
                                        <p:strVal val="visible"/>
                                      </p:to>
                                    </p:set>
                                  </p:childTnLst>
                                </p:cTn>
                              </p:par>
                            </p:childTnLst>
                          </p:cTn>
                        </p:par>
                        <p:par>
                          <p:cTn id="37" fill="hold">
                            <p:stCondLst>
                              <p:cond delay="5110"/>
                            </p:stCondLst>
                            <p:childTnLst>
                              <p:par>
                                <p:cTn id="38" presetID="1" presetClass="entr" presetSubtype="0" fill="hold" grpId="0" nodeType="afterEffect">
                                  <p:stCondLst>
                                    <p:cond delay="500"/>
                                  </p:stCondLst>
                                  <p:childTnLst>
                                    <p:set>
                                      <p:cBhvr>
                                        <p:cTn id="39" dur="1" fill="hold">
                                          <p:stCondLst>
                                            <p:cond delay="9"/>
                                          </p:stCondLst>
                                        </p:cTn>
                                        <p:tgtEl>
                                          <p:spTgt spid="8">
                                            <p:graphicEl>
                                              <a:chart seriesIdx="-4" categoryIdx="10" bldStep="category"/>
                                            </p:graphicEl>
                                          </p:spTgt>
                                        </p:tgtEl>
                                        <p:attrNameLst>
                                          <p:attrName>style.visibility</p:attrName>
                                        </p:attrNameLst>
                                      </p:cBhvr>
                                      <p:to>
                                        <p:strVal val="visible"/>
                                      </p:to>
                                    </p:set>
                                  </p:childTnLst>
                                </p:cTn>
                              </p:par>
                            </p:childTnLst>
                          </p:cTn>
                        </p:par>
                        <p:par>
                          <p:cTn id="40" fill="hold">
                            <p:stCondLst>
                              <p:cond delay="5620"/>
                            </p:stCondLst>
                            <p:childTnLst>
                              <p:par>
                                <p:cTn id="41" presetID="1" presetClass="entr" presetSubtype="0" fill="hold" grpId="0" nodeType="afterEffect">
                                  <p:stCondLst>
                                    <p:cond delay="500"/>
                                  </p:stCondLst>
                                  <p:childTnLst>
                                    <p:set>
                                      <p:cBhvr>
                                        <p:cTn id="42" dur="1" fill="hold">
                                          <p:stCondLst>
                                            <p:cond delay="9"/>
                                          </p:stCondLst>
                                        </p:cTn>
                                        <p:tgtEl>
                                          <p:spTgt spid="8">
                                            <p:graphicEl>
                                              <a:chart seriesIdx="-4" categoryIdx="11" bldStep="category"/>
                                            </p:graphicEl>
                                          </p:spTgt>
                                        </p:tgtEl>
                                        <p:attrNameLst>
                                          <p:attrName>style.visibility</p:attrName>
                                        </p:attrNameLst>
                                      </p:cBhvr>
                                      <p:to>
                                        <p:strVal val="visible"/>
                                      </p:to>
                                    </p:set>
                                  </p:childTnLst>
                                </p:cTn>
                              </p:par>
                            </p:childTnLst>
                          </p:cTn>
                        </p:par>
                        <p:par>
                          <p:cTn id="43" fill="hold">
                            <p:stCondLst>
                              <p:cond delay="6130"/>
                            </p:stCondLst>
                            <p:childTnLst>
                              <p:par>
                                <p:cTn id="44" presetID="1" presetClass="entr" presetSubtype="0" fill="hold" grpId="0" nodeType="afterEffect">
                                  <p:stCondLst>
                                    <p:cond delay="500"/>
                                  </p:stCondLst>
                                  <p:childTnLst>
                                    <p:set>
                                      <p:cBhvr>
                                        <p:cTn id="45" dur="1" fill="hold">
                                          <p:stCondLst>
                                            <p:cond delay="9"/>
                                          </p:stCondLst>
                                        </p:cTn>
                                        <p:tgtEl>
                                          <p:spTgt spid="8">
                                            <p:graphicEl>
                                              <a:chart seriesIdx="-4" categoryIdx="12" bldStep="category"/>
                                            </p:graphicEl>
                                          </p:spTgt>
                                        </p:tgtEl>
                                        <p:attrNameLst>
                                          <p:attrName>style.visibility</p:attrName>
                                        </p:attrNameLst>
                                      </p:cBhvr>
                                      <p:to>
                                        <p:strVal val="visible"/>
                                      </p:to>
                                    </p:set>
                                  </p:childTnLst>
                                </p:cTn>
                              </p:par>
                            </p:childTnLst>
                          </p:cTn>
                        </p:par>
                        <p:par>
                          <p:cTn id="46" fill="hold">
                            <p:stCondLst>
                              <p:cond delay="6640"/>
                            </p:stCondLst>
                            <p:childTnLst>
                              <p:par>
                                <p:cTn id="47" presetID="1" presetClass="entr" presetSubtype="0" fill="hold" grpId="0" nodeType="afterEffect">
                                  <p:stCondLst>
                                    <p:cond delay="500"/>
                                  </p:stCondLst>
                                  <p:childTnLst>
                                    <p:set>
                                      <p:cBhvr>
                                        <p:cTn id="48" dur="1" fill="hold">
                                          <p:stCondLst>
                                            <p:cond delay="9"/>
                                          </p:stCondLst>
                                        </p:cTn>
                                        <p:tgtEl>
                                          <p:spTgt spid="8">
                                            <p:graphicEl>
                                              <a:chart seriesIdx="-4" categoryIdx="13" bldStep="category"/>
                                            </p:graphicEl>
                                          </p:spTgt>
                                        </p:tgtEl>
                                        <p:attrNameLst>
                                          <p:attrName>style.visibility</p:attrName>
                                        </p:attrNameLst>
                                      </p:cBhvr>
                                      <p:to>
                                        <p:strVal val="visible"/>
                                      </p:to>
                                    </p:set>
                                  </p:childTnLst>
                                </p:cTn>
                              </p:par>
                            </p:childTnLst>
                          </p:cTn>
                        </p:par>
                        <p:par>
                          <p:cTn id="49" fill="hold">
                            <p:stCondLst>
                              <p:cond delay="7150"/>
                            </p:stCondLst>
                            <p:childTnLst>
                              <p:par>
                                <p:cTn id="50" presetID="1" presetClass="entr" presetSubtype="0" fill="hold" grpId="0" nodeType="afterEffect">
                                  <p:stCondLst>
                                    <p:cond delay="500"/>
                                  </p:stCondLst>
                                  <p:childTnLst>
                                    <p:set>
                                      <p:cBhvr>
                                        <p:cTn id="51" dur="1" fill="hold">
                                          <p:stCondLst>
                                            <p:cond delay="9"/>
                                          </p:stCondLst>
                                        </p:cTn>
                                        <p:tgtEl>
                                          <p:spTgt spid="8">
                                            <p:graphicEl>
                                              <a:chart seriesIdx="-4" categoryIdx="14" bldStep="category"/>
                                            </p:graphicEl>
                                          </p:spTgt>
                                        </p:tgtEl>
                                        <p:attrNameLst>
                                          <p:attrName>style.visibility</p:attrName>
                                        </p:attrNameLst>
                                      </p:cBhvr>
                                      <p:to>
                                        <p:strVal val="visible"/>
                                      </p:to>
                                    </p:set>
                                  </p:childTnLst>
                                </p:cTn>
                              </p:par>
                            </p:childTnLst>
                          </p:cTn>
                        </p:par>
                        <p:par>
                          <p:cTn id="52" fill="hold">
                            <p:stCondLst>
                              <p:cond delay="7660"/>
                            </p:stCondLst>
                            <p:childTnLst>
                              <p:par>
                                <p:cTn id="53" presetID="1" presetClass="entr" presetSubtype="0" fill="hold" grpId="0" nodeType="afterEffect">
                                  <p:stCondLst>
                                    <p:cond delay="500"/>
                                  </p:stCondLst>
                                  <p:childTnLst>
                                    <p:set>
                                      <p:cBhvr>
                                        <p:cTn id="54" dur="1" fill="hold">
                                          <p:stCondLst>
                                            <p:cond delay="9"/>
                                          </p:stCondLst>
                                        </p:cTn>
                                        <p:tgtEl>
                                          <p:spTgt spid="8">
                                            <p:graphicEl>
                                              <a:chart seriesIdx="-4" categoryIdx="15" bldStep="category"/>
                                            </p:graphicEl>
                                          </p:spTgt>
                                        </p:tgtEl>
                                        <p:attrNameLst>
                                          <p:attrName>style.visibility</p:attrName>
                                        </p:attrNameLst>
                                      </p:cBhvr>
                                      <p:to>
                                        <p:strVal val="visible"/>
                                      </p:to>
                                    </p:set>
                                  </p:childTnLst>
                                </p:cTn>
                              </p:par>
                            </p:childTnLst>
                          </p:cTn>
                        </p:par>
                        <p:par>
                          <p:cTn id="55" fill="hold">
                            <p:stCondLst>
                              <p:cond delay="8170"/>
                            </p:stCondLst>
                            <p:childTnLst>
                              <p:par>
                                <p:cTn id="56" presetID="1" presetClass="entr" presetSubtype="0" fill="hold" grpId="0" nodeType="afterEffect">
                                  <p:stCondLst>
                                    <p:cond delay="500"/>
                                  </p:stCondLst>
                                  <p:childTnLst>
                                    <p:set>
                                      <p:cBhvr>
                                        <p:cTn id="57" dur="1" fill="hold">
                                          <p:stCondLst>
                                            <p:cond delay="9"/>
                                          </p:stCondLst>
                                        </p:cTn>
                                        <p:tgtEl>
                                          <p:spTgt spid="8">
                                            <p:graphicEl>
                                              <a:chart seriesIdx="-4" categoryIdx="16" bldStep="category"/>
                                            </p:graphicEl>
                                          </p:spTgt>
                                        </p:tgtEl>
                                        <p:attrNameLst>
                                          <p:attrName>style.visibility</p:attrName>
                                        </p:attrNameLst>
                                      </p:cBhvr>
                                      <p:to>
                                        <p:strVal val="visible"/>
                                      </p:to>
                                    </p:set>
                                  </p:childTnLst>
                                </p:cTn>
                              </p:par>
                            </p:childTnLst>
                          </p:cTn>
                        </p:par>
                        <p:par>
                          <p:cTn id="58" fill="hold">
                            <p:stCondLst>
                              <p:cond delay="8680"/>
                            </p:stCondLst>
                            <p:childTnLst>
                              <p:par>
                                <p:cTn id="59" presetID="1" presetClass="entr" presetSubtype="0" fill="hold" grpId="0" nodeType="afterEffect">
                                  <p:stCondLst>
                                    <p:cond delay="500"/>
                                  </p:stCondLst>
                                  <p:childTnLst>
                                    <p:set>
                                      <p:cBhvr>
                                        <p:cTn id="60" dur="1" fill="hold">
                                          <p:stCondLst>
                                            <p:cond delay="9"/>
                                          </p:stCondLst>
                                        </p:cTn>
                                        <p:tgtEl>
                                          <p:spTgt spid="8">
                                            <p:graphicEl>
                                              <a:chart seriesIdx="-4" categoryIdx="17" bldStep="category"/>
                                            </p:graphicEl>
                                          </p:spTgt>
                                        </p:tgtEl>
                                        <p:attrNameLst>
                                          <p:attrName>style.visibility</p:attrName>
                                        </p:attrNameLst>
                                      </p:cBhvr>
                                      <p:to>
                                        <p:strVal val="visible"/>
                                      </p:to>
                                    </p:set>
                                  </p:childTnLst>
                                </p:cTn>
                              </p:par>
                            </p:childTnLst>
                          </p:cTn>
                        </p:par>
                        <p:par>
                          <p:cTn id="61" fill="hold">
                            <p:stCondLst>
                              <p:cond delay="9190"/>
                            </p:stCondLst>
                            <p:childTnLst>
                              <p:par>
                                <p:cTn id="62" presetID="1" presetClass="entr" presetSubtype="0" fill="hold" grpId="0" nodeType="afterEffect">
                                  <p:stCondLst>
                                    <p:cond delay="500"/>
                                  </p:stCondLst>
                                  <p:childTnLst>
                                    <p:set>
                                      <p:cBhvr>
                                        <p:cTn id="63" dur="1" fill="hold">
                                          <p:stCondLst>
                                            <p:cond delay="9"/>
                                          </p:stCondLst>
                                        </p:cTn>
                                        <p:tgtEl>
                                          <p:spTgt spid="8">
                                            <p:graphicEl>
                                              <a:chart seriesIdx="-4" categoryIdx="18" bldStep="category"/>
                                            </p:graphicEl>
                                          </p:spTgt>
                                        </p:tgtEl>
                                        <p:attrNameLst>
                                          <p:attrName>style.visibility</p:attrName>
                                        </p:attrNameLst>
                                      </p:cBhvr>
                                      <p:to>
                                        <p:strVal val="visible"/>
                                      </p:to>
                                    </p:set>
                                  </p:childTnLst>
                                </p:cTn>
                              </p:par>
                            </p:childTnLst>
                          </p:cTn>
                        </p:par>
                        <p:par>
                          <p:cTn id="64" fill="hold">
                            <p:stCondLst>
                              <p:cond delay="9700"/>
                            </p:stCondLst>
                            <p:childTnLst>
                              <p:par>
                                <p:cTn id="65" presetID="1" presetClass="entr" presetSubtype="0" fill="hold" grpId="0" nodeType="afterEffect">
                                  <p:stCondLst>
                                    <p:cond delay="500"/>
                                  </p:stCondLst>
                                  <p:childTnLst>
                                    <p:set>
                                      <p:cBhvr>
                                        <p:cTn id="66" dur="1" fill="hold">
                                          <p:stCondLst>
                                            <p:cond delay="9"/>
                                          </p:stCondLst>
                                        </p:cTn>
                                        <p:tgtEl>
                                          <p:spTgt spid="8">
                                            <p:graphicEl>
                                              <a:chart seriesIdx="-4" categoryIdx="19" bldStep="category"/>
                                            </p:graphicEl>
                                          </p:spTgt>
                                        </p:tgtEl>
                                        <p:attrNameLst>
                                          <p:attrName>style.visibility</p:attrName>
                                        </p:attrNameLst>
                                      </p:cBhvr>
                                      <p:to>
                                        <p:strVal val="visible"/>
                                      </p:to>
                                    </p:set>
                                  </p:childTnLst>
                                </p:cTn>
                              </p:par>
                            </p:childTnLst>
                          </p:cTn>
                        </p:par>
                        <p:par>
                          <p:cTn id="67" fill="hold">
                            <p:stCondLst>
                              <p:cond delay="10210"/>
                            </p:stCondLst>
                            <p:childTnLst>
                              <p:par>
                                <p:cTn id="68" presetID="1" presetClass="entr" presetSubtype="0" fill="hold" grpId="0" nodeType="afterEffect">
                                  <p:stCondLst>
                                    <p:cond delay="500"/>
                                  </p:stCondLst>
                                  <p:childTnLst>
                                    <p:set>
                                      <p:cBhvr>
                                        <p:cTn id="69" dur="1" fill="hold">
                                          <p:stCondLst>
                                            <p:cond delay="9"/>
                                          </p:stCondLst>
                                        </p:cTn>
                                        <p:tgtEl>
                                          <p:spTgt spid="8">
                                            <p:graphicEl>
                                              <a:chart seriesIdx="-4" categoryIdx="20" bldStep="category"/>
                                            </p:graphicEl>
                                          </p:spTgt>
                                        </p:tgtEl>
                                        <p:attrNameLst>
                                          <p:attrName>style.visibility</p:attrName>
                                        </p:attrNameLst>
                                      </p:cBhvr>
                                      <p:to>
                                        <p:strVal val="visible"/>
                                      </p:to>
                                    </p:set>
                                  </p:childTnLst>
                                </p:cTn>
                              </p:par>
                            </p:childTnLst>
                          </p:cTn>
                        </p:par>
                        <p:par>
                          <p:cTn id="70" fill="hold">
                            <p:stCondLst>
                              <p:cond delay="10720"/>
                            </p:stCondLst>
                            <p:childTnLst>
                              <p:par>
                                <p:cTn id="71" presetID="1" presetClass="entr" presetSubtype="0" fill="hold" grpId="0" nodeType="afterEffect">
                                  <p:stCondLst>
                                    <p:cond delay="500"/>
                                  </p:stCondLst>
                                  <p:childTnLst>
                                    <p:set>
                                      <p:cBhvr>
                                        <p:cTn id="72" dur="1" fill="hold">
                                          <p:stCondLst>
                                            <p:cond delay="9"/>
                                          </p:stCondLst>
                                        </p:cTn>
                                        <p:tgtEl>
                                          <p:spTgt spid="8">
                                            <p:graphicEl>
                                              <a:chart seriesIdx="-4" categoryIdx="21" bldStep="category"/>
                                            </p:graphicEl>
                                          </p:spTgt>
                                        </p:tgtEl>
                                        <p:attrNameLst>
                                          <p:attrName>style.visibility</p:attrName>
                                        </p:attrNameLst>
                                      </p:cBhvr>
                                      <p:to>
                                        <p:strVal val="visible"/>
                                      </p:to>
                                    </p:set>
                                  </p:childTnLst>
                                </p:cTn>
                              </p:par>
                            </p:childTnLst>
                          </p:cTn>
                        </p:par>
                        <p:par>
                          <p:cTn id="73" fill="hold">
                            <p:stCondLst>
                              <p:cond delay="11230"/>
                            </p:stCondLst>
                            <p:childTnLst>
                              <p:par>
                                <p:cTn id="74" presetID="1" presetClass="entr" presetSubtype="0" fill="hold" grpId="0" nodeType="afterEffect">
                                  <p:stCondLst>
                                    <p:cond delay="500"/>
                                  </p:stCondLst>
                                  <p:childTnLst>
                                    <p:set>
                                      <p:cBhvr>
                                        <p:cTn id="75" dur="1" fill="hold">
                                          <p:stCondLst>
                                            <p:cond delay="9"/>
                                          </p:stCondLst>
                                        </p:cTn>
                                        <p:tgtEl>
                                          <p:spTgt spid="8">
                                            <p:graphicEl>
                                              <a:chart seriesIdx="-4" categoryIdx="22" bldStep="category"/>
                                            </p:graphic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250"/>
                                  </p:stCondLst>
                                  <p:childTnLst>
                                    <p:set>
                                      <p:cBhvr>
                                        <p:cTn id="79" dur="1" fill="hold">
                                          <p:stCondLst>
                                            <p:cond delay="0"/>
                                          </p:stCondLst>
                                        </p:cTn>
                                        <p:tgtEl>
                                          <p:spTgt spid="10"/>
                                        </p:tgtEl>
                                        <p:attrNameLst>
                                          <p:attrName>style.visibility</p:attrName>
                                        </p:attrNameLst>
                                      </p:cBhvr>
                                      <p:to>
                                        <p:strVal val="visible"/>
                                      </p:to>
                                    </p:set>
                                  </p:childTnLst>
                                </p:cTn>
                              </p:par>
                            </p:childTnLst>
                          </p:cTn>
                        </p:par>
                        <p:par>
                          <p:cTn id="80" fill="hold">
                            <p:stCondLst>
                              <p:cond delay="250"/>
                            </p:stCondLst>
                            <p:childTnLst>
                              <p:par>
                                <p:cTn id="81" presetID="1" presetClass="entr" presetSubtype="0" fill="hold" grpId="0" nodeType="afterEffect">
                                  <p:stCondLst>
                                    <p:cond delay="250"/>
                                  </p:stCondLst>
                                  <p:childTnLst>
                                    <p:set>
                                      <p:cBhvr>
                                        <p:cTn id="82" dur="1" fill="hold">
                                          <p:stCondLst>
                                            <p:cond delay="9"/>
                                          </p:stCondLst>
                                        </p:cTn>
                                        <p:tgtEl>
                                          <p:spTgt spid="8">
                                            <p:graphicEl>
                                              <a:chart seriesIdx="-4" categoryIdx="23" bldStep="category"/>
                                            </p:graphicEl>
                                          </p:spTgt>
                                        </p:tgtEl>
                                        <p:attrNameLst>
                                          <p:attrName>style.visibility</p:attrName>
                                        </p:attrNameLst>
                                      </p:cBhvr>
                                      <p:to>
                                        <p:strVal val="visible"/>
                                      </p:to>
                                    </p:set>
                                  </p:childTnLst>
                                </p:cTn>
                              </p:par>
                            </p:childTnLst>
                          </p:cTn>
                        </p:par>
                        <p:par>
                          <p:cTn id="83" fill="hold">
                            <p:stCondLst>
                              <p:cond delay="510"/>
                            </p:stCondLst>
                            <p:childTnLst>
                              <p:par>
                                <p:cTn id="84" presetID="1" presetClass="entr" presetSubtype="0" fill="hold" grpId="0" nodeType="afterEffect">
                                  <p:stCondLst>
                                    <p:cond delay="250"/>
                                  </p:stCondLst>
                                  <p:childTnLst>
                                    <p:set>
                                      <p:cBhvr>
                                        <p:cTn id="85" dur="1" fill="hold">
                                          <p:stCondLst>
                                            <p:cond delay="9"/>
                                          </p:stCondLst>
                                        </p:cTn>
                                        <p:tgtEl>
                                          <p:spTgt spid="8">
                                            <p:graphicEl>
                                              <a:chart seriesIdx="-4" categoryIdx="24" bldStep="category"/>
                                            </p:graphicEl>
                                          </p:spTgt>
                                        </p:tgtEl>
                                        <p:attrNameLst>
                                          <p:attrName>style.visibility</p:attrName>
                                        </p:attrNameLst>
                                      </p:cBhvr>
                                      <p:to>
                                        <p:strVal val="visible"/>
                                      </p:to>
                                    </p:set>
                                  </p:childTnLst>
                                </p:cTn>
                              </p:par>
                            </p:childTnLst>
                          </p:cTn>
                        </p:par>
                        <p:par>
                          <p:cTn id="86" fill="hold">
                            <p:stCondLst>
                              <p:cond delay="770"/>
                            </p:stCondLst>
                            <p:childTnLst>
                              <p:par>
                                <p:cTn id="87" presetID="1" presetClass="entr" presetSubtype="0" fill="hold" grpId="0" nodeType="afterEffect">
                                  <p:stCondLst>
                                    <p:cond delay="250"/>
                                  </p:stCondLst>
                                  <p:childTnLst>
                                    <p:set>
                                      <p:cBhvr>
                                        <p:cTn id="88" dur="1" fill="hold">
                                          <p:stCondLst>
                                            <p:cond delay="9"/>
                                          </p:stCondLst>
                                        </p:cTn>
                                        <p:tgtEl>
                                          <p:spTgt spid="8">
                                            <p:graphicEl>
                                              <a:chart seriesIdx="-4" categoryIdx="25" bldStep="category"/>
                                            </p:graphicEl>
                                          </p:spTgt>
                                        </p:tgtEl>
                                        <p:attrNameLst>
                                          <p:attrName>style.visibility</p:attrName>
                                        </p:attrNameLst>
                                      </p:cBhvr>
                                      <p:to>
                                        <p:strVal val="visible"/>
                                      </p:to>
                                    </p:set>
                                  </p:childTnLst>
                                </p:cTn>
                              </p:par>
                            </p:childTnLst>
                          </p:cTn>
                        </p:par>
                        <p:par>
                          <p:cTn id="89" fill="hold">
                            <p:stCondLst>
                              <p:cond delay="1030"/>
                            </p:stCondLst>
                            <p:childTnLst>
                              <p:par>
                                <p:cTn id="90" presetID="1" presetClass="entr" presetSubtype="0" fill="hold" grpId="0" nodeType="afterEffect">
                                  <p:stCondLst>
                                    <p:cond delay="250"/>
                                  </p:stCondLst>
                                  <p:childTnLst>
                                    <p:set>
                                      <p:cBhvr>
                                        <p:cTn id="91" dur="1" fill="hold">
                                          <p:stCondLst>
                                            <p:cond delay="9"/>
                                          </p:stCondLst>
                                        </p:cTn>
                                        <p:tgtEl>
                                          <p:spTgt spid="8">
                                            <p:graphicEl>
                                              <a:chart seriesIdx="-4" categoryIdx="26" bldStep="category"/>
                                            </p:graphicEl>
                                          </p:spTgt>
                                        </p:tgtEl>
                                        <p:attrNameLst>
                                          <p:attrName>style.visibility</p:attrName>
                                        </p:attrNameLst>
                                      </p:cBhvr>
                                      <p:to>
                                        <p:strVal val="visible"/>
                                      </p:to>
                                    </p:set>
                                  </p:childTnLst>
                                </p:cTn>
                              </p:par>
                            </p:childTnLst>
                          </p:cTn>
                        </p:par>
                        <p:par>
                          <p:cTn id="92" fill="hold">
                            <p:stCondLst>
                              <p:cond delay="1290"/>
                            </p:stCondLst>
                            <p:childTnLst>
                              <p:par>
                                <p:cTn id="93" presetID="1" presetClass="entr" presetSubtype="0" fill="hold" grpId="0" nodeType="afterEffect">
                                  <p:stCondLst>
                                    <p:cond delay="250"/>
                                  </p:stCondLst>
                                  <p:childTnLst>
                                    <p:set>
                                      <p:cBhvr>
                                        <p:cTn id="94" dur="1" fill="hold">
                                          <p:stCondLst>
                                            <p:cond delay="9"/>
                                          </p:stCondLst>
                                        </p:cTn>
                                        <p:tgtEl>
                                          <p:spTgt spid="8">
                                            <p:graphicEl>
                                              <a:chart seriesIdx="-4" categoryIdx="27" bldStep="category"/>
                                            </p:graphicEl>
                                          </p:spTgt>
                                        </p:tgtEl>
                                        <p:attrNameLst>
                                          <p:attrName>style.visibility</p:attrName>
                                        </p:attrNameLst>
                                      </p:cBhvr>
                                      <p:to>
                                        <p:strVal val="visible"/>
                                      </p:to>
                                    </p:set>
                                  </p:childTnLst>
                                </p:cTn>
                              </p:par>
                            </p:childTnLst>
                          </p:cTn>
                        </p:par>
                        <p:par>
                          <p:cTn id="95" fill="hold">
                            <p:stCondLst>
                              <p:cond delay="1550"/>
                            </p:stCondLst>
                            <p:childTnLst>
                              <p:par>
                                <p:cTn id="96" presetID="1" presetClass="entr" presetSubtype="0" fill="hold" grpId="0" nodeType="afterEffect">
                                  <p:stCondLst>
                                    <p:cond delay="250"/>
                                  </p:stCondLst>
                                  <p:childTnLst>
                                    <p:set>
                                      <p:cBhvr>
                                        <p:cTn id="97" dur="1" fill="hold">
                                          <p:stCondLst>
                                            <p:cond delay="9"/>
                                          </p:stCondLst>
                                        </p:cTn>
                                        <p:tgtEl>
                                          <p:spTgt spid="8">
                                            <p:graphicEl>
                                              <a:chart seriesIdx="-4" categoryIdx="28" bldStep="category"/>
                                            </p:graphicEl>
                                          </p:spTgt>
                                        </p:tgtEl>
                                        <p:attrNameLst>
                                          <p:attrName>style.visibility</p:attrName>
                                        </p:attrNameLst>
                                      </p:cBhvr>
                                      <p:to>
                                        <p:strVal val="visible"/>
                                      </p:to>
                                    </p:set>
                                  </p:childTnLst>
                                </p:cTn>
                              </p:par>
                            </p:childTnLst>
                          </p:cTn>
                        </p:par>
                        <p:par>
                          <p:cTn id="98" fill="hold">
                            <p:stCondLst>
                              <p:cond delay="1810"/>
                            </p:stCondLst>
                            <p:childTnLst>
                              <p:par>
                                <p:cTn id="99" presetID="1" presetClass="entr" presetSubtype="0" fill="hold" grpId="0" nodeType="afterEffect">
                                  <p:stCondLst>
                                    <p:cond delay="250"/>
                                  </p:stCondLst>
                                  <p:childTnLst>
                                    <p:set>
                                      <p:cBhvr>
                                        <p:cTn id="100" dur="1" fill="hold">
                                          <p:stCondLst>
                                            <p:cond delay="9"/>
                                          </p:stCondLst>
                                        </p:cTn>
                                        <p:tgtEl>
                                          <p:spTgt spid="8">
                                            <p:graphicEl>
                                              <a:chart seriesIdx="-4" categoryIdx="29" bldStep="category"/>
                                            </p:graphic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250"/>
                                  </p:stCondLst>
                                  <p:childTnLst>
                                    <p:set>
                                      <p:cBhvr>
                                        <p:cTn id="107" dur="1" fill="hold">
                                          <p:stCondLst>
                                            <p:cond delay="9"/>
                                          </p:stCondLst>
                                        </p:cTn>
                                        <p:tgtEl>
                                          <p:spTgt spid="8">
                                            <p:graphicEl>
                                              <a:chart seriesIdx="-4" categoryIdx="30" bldStep="category"/>
                                            </p:graphicEl>
                                          </p:spTgt>
                                        </p:tgtEl>
                                        <p:attrNameLst>
                                          <p:attrName>style.visibility</p:attrName>
                                        </p:attrNameLst>
                                      </p:cBhvr>
                                      <p:to>
                                        <p:strVal val="visible"/>
                                      </p:to>
                                    </p:set>
                                  </p:childTnLst>
                                </p:cTn>
                              </p:par>
                            </p:childTnLst>
                          </p:cTn>
                        </p:par>
                        <p:par>
                          <p:cTn id="108" fill="hold">
                            <p:stCondLst>
                              <p:cond delay="260"/>
                            </p:stCondLst>
                            <p:childTnLst>
                              <p:par>
                                <p:cTn id="109" presetID="1" presetClass="entr" presetSubtype="0" fill="hold" grpId="0" nodeType="afterEffect">
                                  <p:stCondLst>
                                    <p:cond delay="250"/>
                                  </p:stCondLst>
                                  <p:childTnLst>
                                    <p:set>
                                      <p:cBhvr>
                                        <p:cTn id="110" dur="1" fill="hold">
                                          <p:stCondLst>
                                            <p:cond delay="9"/>
                                          </p:stCondLst>
                                        </p:cTn>
                                        <p:tgtEl>
                                          <p:spTgt spid="8">
                                            <p:graphicEl>
                                              <a:chart seriesIdx="-4" categoryIdx="31" bldStep="category"/>
                                            </p:graphicEl>
                                          </p:spTgt>
                                        </p:tgtEl>
                                        <p:attrNameLst>
                                          <p:attrName>style.visibility</p:attrName>
                                        </p:attrNameLst>
                                      </p:cBhvr>
                                      <p:to>
                                        <p:strVal val="visible"/>
                                      </p:to>
                                    </p:set>
                                  </p:childTnLst>
                                </p:cTn>
                              </p:par>
                            </p:childTnLst>
                          </p:cTn>
                        </p:par>
                        <p:par>
                          <p:cTn id="111" fill="hold">
                            <p:stCondLst>
                              <p:cond delay="520"/>
                            </p:stCondLst>
                            <p:childTnLst>
                              <p:par>
                                <p:cTn id="112" presetID="1" presetClass="entr" presetSubtype="0" fill="hold" grpId="0" nodeType="afterEffect">
                                  <p:stCondLst>
                                    <p:cond delay="250"/>
                                  </p:stCondLst>
                                  <p:childTnLst>
                                    <p:set>
                                      <p:cBhvr>
                                        <p:cTn id="113" dur="1" fill="hold">
                                          <p:stCondLst>
                                            <p:cond delay="9"/>
                                          </p:stCondLst>
                                        </p:cTn>
                                        <p:tgtEl>
                                          <p:spTgt spid="8">
                                            <p:graphicEl>
                                              <a:chart seriesIdx="-4" categoryIdx="32" bldStep="category"/>
                                            </p:graphicEl>
                                          </p:spTgt>
                                        </p:tgtEl>
                                        <p:attrNameLst>
                                          <p:attrName>style.visibility</p:attrName>
                                        </p:attrNameLst>
                                      </p:cBhvr>
                                      <p:to>
                                        <p:strVal val="visible"/>
                                      </p:to>
                                    </p:set>
                                  </p:childTnLst>
                                </p:cTn>
                              </p:par>
                            </p:childTnLst>
                          </p:cTn>
                        </p:par>
                        <p:par>
                          <p:cTn id="114" fill="hold">
                            <p:stCondLst>
                              <p:cond delay="780"/>
                            </p:stCondLst>
                            <p:childTnLst>
                              <p:par>
                                <p:cTn id="115" presetID="1" presetClass="entr" presetSubtype="0" fill="hold" grpId="0" nodeType="afterEffect">
                                  <p:stCondLst>
                                    <p:cond delay="250"/>
                                  </p:stCondLst>
                                  <p:childTnLst>
                                    <p:set>
                                      <p:cBhvr>
                                        <p:cTn id="116" dur="1" fill="hold">
                                          <p:stCondLst>
                                            <p:cond delay="9"/>
                                          </p:stCondLst>
                                        </p:cTn>
                                        <p:tgtEl>
                                          <p:spTgt spid="8">
                                            <p:graphicEl>
                                              <a:chart seriesIdx="-4" categoryIdx="33" bldStep="category"/>
                                            </p:graphicEl>
                                          </p:spTgt>
                                        </p:tgtEl>
                                        <p:attrNameLst>
                                          <p:attrName>style.visibility</p:attrName>
                                        </p:attrNameLst>
                                      </p:cBhvr>
                                      <p:to>
                                        <p:strVal val="visible"/>
                                      </p:to>
                                    </p:set>
                                  </p:childTnLst>
                                </p:cTn>
                              </p:par>
                            </p:childTnLst>
                          </p:cTn>
                        </p:par>
                        <p:par>
                          <p:cTn id="117" fill="hold">
                            <p:stCondLst>
                              <p:cond delay="1040"/>
                            </p:stCondLst>
                            <p:childTnLst>
                              <p:par>
                                <p:cTn id="118" presetID="1" presetClass="entr" presetSubtype="0" fill="hold" grpId="0" nodeType="afterEffect">
                                  <p:stCondLst>
                                    <p:cond delay="250"/>
                                  </p:stCondLst>
                                  <p:childTnLst>
                                    <p:set>
                                      <p:cBhvr>
                                        <p:cTn id="119" dur="1" fill="hold">
                                          <p:stCondLst>
                                            <p:cond delay="9"/>
                                          </p:stCondLst>
                                        </p:cTn>
                                        <p:tgtEl>
                                          <p:spTgt spid="8">
                                            <p:graphicEl>
                                              <a:chart seriesIdx="-4" categoryIdx="34" bldStep="category"/>
                                            </p:graphicEl>
                                          </p:spTgt>
                                        </p:tgtEl>
                                        <p:attrNameLst>
                                          <p:attrName>style.visibility</p:attrName>
                                        </p:attrNameLst>
                                      </p:cBhvr>
                                      <p:to>
                                        <p:strVal val="visible"/>
                                      </p:to>
                                    </p:set>
                                  </p:childTnLst>
                                </p:cTn>
                              </p:par>
                            </p:childTnLst>
                          </p:cTn>
                        </p:par>
                        <p:par>
                          <p:cTn id="120" fill="hold">
                            <p:stCondLst>
                              <p:cond delay="1300"/>
                            </p:stCondLst>
                            <p:childTnLst>
                              <p:par>
                                <p:cTn id="121" presetID="1" presetClass="entr" presetSubtype="0" fill="hold" grpId="0" nodeType="afterEffect">
                                  <p:stCondLst>
                                    <p:cond delay="250"/>
                                  </p:stCondLst>
                                  <p:childTnLst>
                                    <p:set>
                                      <p:cBhvr>
                                        <p:cTn id="122" dur="1" fill="hold">
                                          <p:stCondLst>
                                            <p:cond delay="9"/>
                                          </p:stCondLst>
                                        </p:cTn>
                                        <p:tgtEl>
                                          <p:spTgt spid="8">
                                            <p:graphicEl>
                                              <a:chart seriesIdx="-4" categoryIdx="35" bldStep="category"/>
                                            </p:graphicEl>
                                          </p:spTgt>
                                        </p:tgtEl>
                                        <p:attrNameLst>
                                          <p:attrName>style.visibility</p:attrName>
                                        </p:attrNameLst>
                                      </p:cBhvr>
                                      <p:to>
                                        <p:strVal val="visible"/>
                                      </p:to>
                                    </p:set>
                                  </p:childTnLst>
                                </p:cTn>
                              </p:par>
                            </p:childTnLst>
                          </p:cTn>
                        </p:par>
                        <p:par>
                          <p:cTn id="123" fill="hold">
                            <p:stCondLst>
                              <p:cond delay="1560"/>
                            </p:stCondLst>
                            <p:childTnLst>
                              <p:par>
                                <p:cTn id="124" presetID="1" presetClass="entr" presetSubtype="0" fill="hold" grpId="0" nodeType="afterEffect">
                                  <p:stCondLst>
                                    <p:cond delay="250"/>
                                  </p:stCondLst>
                                  <p:childTnLst>
                                    <p:set>
                                      <p:cBhvr>
                                        <p:cTn id="125" dur="1" fill="hold">
                                          <p:stCondLst>
                                            <p:cond delay="9"/>
                                          </p:stCondLst>
                                        </p:cTn>
                                        <p:tgtEl>
                                          <p:spTgt spid="8">
                                            <p:graphicEl>
                                              <a:chart seriesIdx="-4" categoryIdx="36" bldStep="category"/>
                                            </p:graphicEl>
                                          </p:spTgt>
                                        </p:tgtEl>
                                        <p:attrNameLst>
                                          <p:attrName>style.visibility</p:attrName>
                                        </p:attrNameLst>
                                      </p:cBhvr>
                                      <p:to>
                                        <p:strVal val="visible"/>
                                      </p:to>
                                    </p:set>
                                  </p:childTnLst>
                                </p:cTn>
                              </p:par>
                            </p:childTnLst>
                          </p:cTn>
                        </p:par>
                        <p:par>
                          <p:cTn id="126" fill="hold">
                            <p:stCondLst>
                              <p:cond delay="1820"/>
                            </p:stCondLst>
                            <p:childTnLst>
                              <p:par>
                                <p:cTn id="127" presetID="1" presetClass="entr" presetSubtype="0" fill="hold" grpId="0" nodeType="afterEffect">
                                  <p:stCondLst>
                                    <p:cond delay="250"/>
                                  </p:stCondLst>
                                  <p:childTnLst>
                                    <p:set>
                                      <p:cBhvr>
                                        <p:cTn id="128" dur="1" fill="hold">
                                          <p:stCondLst>
                                            <p:cond delay="9"/>
                                          </p:stCondLst>
                                        </p:cTn>
                                        <p:tgtEl>
                                          <p:spTgt spid="8">
                                            <p:graphicEl>
                                              <a:chart seriesIdx="-4" categoryIdx="37" bldStep="category"/>
                                            </p:graphicEl>
                                          </p:spTgt>
                                        </p:tgtEl>
                                        <p:attrNameLst>
                                          <p:attrName>style.visibility</p:attrName>
                                        </p:attrNameLst>
                                      </p:cBhvr>
                                      <p:to>
                                        <p:strVal val="visible"/>
                                      </p:to>
                                    </p:set>
                                  </p:childTnLst>
                                </p:cTn>
                              </p:par>
                            </p:childTnLst>
                          </p:cTn>
                        </p:par>
                        <p:par>
                          <p:cTn id="129" fill="hold">
                            <p:stCondLst>
                              <p:cond delay="2080"/>
                            </p:stCondLst>
                            <p:childTnLst>
                              <p:par>
                                <p:cTn id="130" presetID="1" presetClass="entr" presetSubtype="0" fill="hold" grpId="0" nodeType="afterEffect">
                                  <p:stCondLst>
                                    <p:cond delay="250"/>
                                  </p:stCondLst>
                                  <p:childTnLst>
                                    <p:set>
                                      <p:cBhvr>
                                        <p:cTn id="131" dur="1" fill="hold">
                                          <p:stCondLst>
                                            <p:cond delay="9"/>
                                          </p:stCondLst>
                                        </p:cTn>
                                        <p:tgtEl>
                                          <p:spTgt spid="8">
                                            <p:graphicEl>
                                              <a:chart seriesIdx="-4" categoryIdx="38" bldStep="category"/>
                                            </p:graphicEl>
                                          </p:spTgt>
                                        </p:tgtEl>
                                        <p:attrNameLst>
                                          <p:attrName>style.visibility</p:attrName>
                                        </p:attrNameLst>
                                      </p:cBhvr>
                                      <p:to>
                                        <p:strVal val="visible"/>
                                      </p:to>
                                    </p:set>
                                  </p:childTnLst>
                                </p:cTn>
                              </p:par>
                            </p:childTnLst>
                          </p:cTn>
                        </p:par>
                        <p:par>
                          <p:cTn id="132" fill="hold">
                            <p:stCondLst>
                              <p:cond delay="2340"/>
                            </p:stCondLst>
                            <p:childTnLst>
                              <p:par>
                                <p:cTn id="133" presetID="1" presetClass="entr" presetSubtype="0" fill="hold" grpId="0" nodeType="afterEffect">
                                  <p:stCondLst>
                                    <p:cond delay="250"/>
                                  </p:stCondLst>
                                  <p:childTnLst>
                                    <p:set>
                                      <p:cBhvr>
                                        <p:cTn id="134" dur="1" fill="hold">
                                          <p:stCondLst>
                                            <p:cond delay="9"/>
                                          </p:stCondLst>
                                        </p:cTn>
                                        <p:tgtEl>
                                          <p:spTgt spid="8">
                                            <p:graphicEl>
                                              <a:chart seriesIdx="-4" categoryIdx="39" bldStep="category"/>
                                            </p:graphicEl>
                                          </p:spTgt>
                                        </p:tgtEl>
                                        <p:attrNameLst>
                                          <p:attrName>style.visibility</p:attrName>
                                        </p:attrNameLst>
                                      </p:cBhvr>
                                      <p:to>
                                        <p:strVal val="visible"/>
                                      </p:to>
                                    </p:set>
                                  </p:childTnLst>
                                </p:cTn>
                              </p:par>
                            </p:childTnLst>
                          </p:cTn>
                        </p:par>
                        <p:par>
                          <p:cTn id="135" fill="hold">
                            <p:stCondLst>
                              <p:cond delay="2600"/>
                            </p:stCondLst>
                            <p:childTnLst>
                              <p:par>
                                <p:cTn id="136" presetID="1" presetClass="entr" presetSubtype="0" fill="hold" grpId="0" nodeType="afterEffect">
                                  <p:stCondLst>
                                    <p:cond delay="250"/>
                                  </p:stCondLst>
                                  <p:childTnLst>
                                    <p:set>
                                      <p:cBhvr>
                                        <p:cTn id="137" dur="1" fill="hold">
                                          <p:stCondLst>
                                            <p:cond delay="9"/>
                                          </p:stCondLst>
                                        </p:cTn>
                                        <p:tgtEl>
                                          <p:spTgt spid="8">
                                            <p:graphicEl>
                                              <a:chart seriesIdx="-4" categoryIdx="40" bldStep="category"/>
                                            </p:graphicEl>
                                          </p:spTgt>
                                        </p:tgtEl>
                                        <p:attrNameLst>
                                          <p:attrName>style.visibility</p:attrName>
                                        </p:attrNameLst>
                                      </p:cBhvr>
                                      <p:to>
                                        <p:strVal val="visible"/>
                                      </p:to>
                                    </p:set>
                                  </p:childTnLst>
                                </p:cTn>
                              </p:par>
                            </p:childTnLst>
                          </p:cTn>
                        </p:par>
                        <p:par>
                          <p:cTn id="138" fill="hold">
                            <p:stCondLst>
                              <p:cond delay="2860"/>
                            </p:stCondLst>
                            <p:childTnLst>
                              <p:par>
                                <p:cTn id="139" presetID="1" presetClass="entr" presetSubtype="0" fill="hold" grpId="0" nodeType="afterEffect">
                                  <p:stCondLst>
                                    <p:cond delay="250"/>
                                  </p:stCondLst>
                                  <p:childTnLst>
                                    <p:set>
                                      <p:cBhvr>
                                        <p:cTn id="140" dur="1" fill="hold">
                                          <p:stCondLst>
                                            <p:cond delay="9"/>
                                          </p:stCondLst>
                                        </p:cTn>
                                        <p:tgtEl>
                                          <p:spTgt spid="8">
                                            <p:graphicEl>
                                              <a:chart seriesIdx="-4" categoryIdx="41" bldStep="category"/>
                                            </p:graphicEl>
                                          </p:spTgt>
                                        </p:tgtEl>
                                        <p:attrNameLst>
                                          <p:attrName>style.visibility</p:attrName>
                                        </p:attrNameLst>
                                      </p:cBhvr>
                                      <p:to>
                                        <p:strVal val="visible"/>
                                      </p:to>
                                    </p:set>
                                  </p:childTnLst>
                                </p:cTn>
                              </p:par>
                            </p:childTnLst>
                          </p:cTn>
                        </p:par>
                        <p:par>
                          <p:cTn id="141" fill="hold">
                            <p:stCondLst>
                              <p:cond delay="3120"/>
                            </p:stCondLst>
                            <p:childTnLst>
                              <p:par>
                                <p:cTn id="142" presetID="1" presetClass="entr" presetSubtype="0" fill="hold" grpId="0" nodeType="afterEffect">
                                  <p:stCondLst>
                                    <p:cond delay="250"/>
                                  </p:stCondLst>
                                  <p:childTnLst>
                                    <p:set>
                                      <p:cBhvr>
                                        <p:cTn id="143" dur="1" fill="hold">
                                          <p:stCondLst>
                                            <p:cond delay="9"/>
                                          </p:stCondLst>
                                        </p:cTn>
                                        <p:tgtEl>
                                          <p:spTgt spid="8">
                                            <p:graphicEl>
                                              <a:chart seriesIdx="-4" categoryIdx="42" bldStep="category"/>
                                            </p:graphicEl>
                                          </p:spTgt>
                                        </p:tgtEl>
                                        <p:attrNameLst>
                                          <p:attrName>style.visibility</p:attrName>
                                        </p:attrNameLst>
                                      </p:cBhvr>
                                      <p:to>
                                        <p:strVal val="visible"/>
                                      </p:to>
                                    </p:set>
                                  </p:childTnLst>
                                </p:cTn>
                              </p:par>
                            </p:childTnLst>
                          </p:cTn>
                        </p:par>
                        <p:par>
                          <p:cTn id="144" fill="hold">
                            <p:stCondLst>
                              <p:cond delay="3380"/>
                            </p:stCondLst>
                            <p:childTnLst>
                              <p:par>
                                <p:cTn id="145" presetID="1" presetClass="entr" presetSubtype="0" fill="hold" grpId="0" nodeType="afterEffect">
                                  <p:stCondLst>
                                    <p:cond delay="250"/>
                                  </p:stCondLst>
                                  <p:childTnLst>
                                    <p:set>
                                      <p:cBhvr>
                                        <p:cTn id="146" dur="1" fill="hold">
                                          <p:stCondLst>
                                            <p:cond delay="9"/>
                                          </p:stCondLst>
                                        </p:cTn>
                                        <p:tgtEl>
                                          <p:spTgt spid="8">
                                            <p:graphicEl>
                                              <a:chart seriesIdx="-4" categoryIdx="43" bldStep="category"/>
                                            </p:graphicEl>
                                          </p:spTgt>
                                        </p:tgtEl>
                                        <p:attrNameLst>
                                          <p:attrName>style.visibility</p:attrName>
                                        </p:attrNameLst>
                                      </p:cBhvr>
                                      <p:to>
                                        <p:strVal val="visible"/>
                                      </p:to>
                                    </p:set>
                                  </p:childTnLst>
                                </p:cTn>
                              </p:par>
                            </p:childTnLst>
                          </p:cTn>
                        </p:par>
                        <p:par>
                          <p:cTn id="147" fill="hold">
                            <p:stCondLst>
                              <p:cond delay="3640"/>
                            </p:stCondLst>
                            <p:childTnLst>
                              <p:par>
                                <p:cTn id="148" presetID="1" presetClass="entr" presetSubtype="0" fill="hold" grpId="0" nodeType="afterEffect">
                                  <p:stCondLst>
                                    <p:cond delay="250"/>
                                  </p:stCondLst>
                                  <p:childTnLst>
                                    <p:set>
                                      <p:cBhvr>
                                        <p:cTn id="149" dur="1" fill="hold">
                                          <p:stCondLst>
                                            <p:cond delay="9"/>
                                          </p:stCondLst>
                                        </p:cTn>
                                        <p:tgtEl>
                                          <p:spTgt spid="8">
                                            <p:graphicEl>
                                              <a:chart seriesIdx="-4" categoryIdx="44" bldStep="category"/>
                                            </p:graphicEl>
                                          </p:spTgt>
                                        </p:tgtEl>
                                        <p:attrNameLst>
                                          <p:attrName>style.visibility</p:attrName>
                                        </p:attrNameLst>
                                      </p:cBhvr>
                                      <p:to>
                                        <p:strVal val="visible"/>
                                      </p:to>
                                    </p:set>
                                  </p:childTnLst>
                                </p:cTn>
                              </p:par>
                            </p:childTnLst>
                          </p:cTn>
                        </p:par>
                        <p:par>
                          <p:cTn id="150" fill="hold">
                            <p:stCondLst>
                              <p:cond delay="3900"/>
                            </p:stCondLst>
                            <p:childTnLst>
                              <p:par>
                                <p:cTn id="151" presetID="1" presetClass="entr" presetSubtype="0" fill="hold" grpId="0" nodeType="afterEffect">
                                  <p:stCondLst>
                                    <p:cond delay="250"/>
                                  </p:stCondLst>
                                  <p:childTnLst>
                                    <p:set>
                                      <p:cBhvr>
                                        <p:cTn id="152" dur="1" fill="hold">
                                          <p:stCondLst>
                                            <p:cond delay="9"/>
                                          </p:stCondLst>
                                        </p:cTn>
                                        <p:tgtEl>
                                          <p:spTgt spid="8">
                                            <p:graphicEl>
                                              <a:chart seriesIdx="-4" categoryIdx="45" bldStep="category"/>
                                            </p:graphicEl>
                                          </p:spTgt>
                                        </p:tgtEl>
                                        <p:attrNameLst>
                                          <p:attrName>style.visibility</p:attrName>
                                        </p:attrNameLst>
                                      </p:cBhvr>
                                      <p:to>
                                        <p:strVal val="visible"/>
                                      </p:to>
                                    </p:set>
                                  </p:childTnLst>
                                </p:cTn>
                              </p:par>
                            </p:childTnLst>
                          </p:cTn>
                        </p:par>
                        <p:par>
                          <p:cTn id="153" fill="hold">
                            <p:stCondLst>
                              <p:cond delay="4160"/>
                            </p:stCondLst>
                            <p:childTnLst>
                              <p:par>
                                <p:cTn id="154" presetID="1" presetClass="entr" presetSubtype="0" fill="hold" grpId="0" nodeType="afterEffect">
                                  <p:stCondLst>
                                    <p:cond delay="250"/>
                                  </p:stCondLst>
                                  <p:childTnLst>
                                    <p:set>
                                      <p:cBhvr>
                                        <p:cTn id="155" dur="1" fill="hold">
                                          <p:stCondLst>
                                            <p:cond delay="9"/>
                                          </p:stCondLst>
                                        </p:cTn>
                                        <p:tgtEl>
                                          <p:spTgt spid="8">
                                            <p:graphicEl>
                                              <a:chart seriesIdx="-4" categoryIdx="46" bldStep="category"/>
                                            </p:graphicEl>
                                          </p:spTgt>
                                        </p:tgtEl>
                                        <p:attrNameLst>
                                          <p:attrName>style.visibility</p:attrName>
                                        </p:attrNameLst>
                                      </p:cBhvr>
                                      <p:to>
                                        <p:strVal val="visible"/>
                                      </p:to>
                                    </p:set>
                                  </p:childTnLst>
                                </p:cTn>
                              </p:par>
                            </p:childTnLst>
                          </p:cTn>
                        </p:par>
                        <p:par>
                          <p:cTn id="156" fill="hold">
                            <p:stCondLst>
                              <p:cond delay="4420"/>
                            </p:stCondLst>
                            <p:childTnLst>
                              <p:par>
                                <p:cTn id="157" presetID="1" presetClass="entr" presetSubtype="0" fill="hold" grpId="0" nodeType="afterEffect">
                                  <p:stCondLst>
                                    <p:cond delay="250"/>
                                  </p:stCondLst>
                                  <p:childTnLst>
                                    <p:set>
                                      <p:cBhvr>
                                        <p:cTn id="158" dur="1" fill="hold">
                                          <p:stCondLst>
                                            <p:cond delay="9"/>
                                          </p:stCondLst>
                                        </p:cTn>
                                        <p:tgtEl>
                                          <p:spTgt spid="8">
                                            <p:graphicEl>
                                              <a:chart seriesIdx="-4" categoryIdx="47" bldStep="category"/>
                                            </p:graphicEl>
                                          </p:spTgt>
                                        </p:tgtEl>
                                        <p:attrNameLst>
                                          <p:attrName>style.visibility</p:attrName>
                                        </p:attrNameLst>
                                      </p:cBhvr>
                                      <p:to>
                                        <p:strVal val="visible"/>
                                      </p:to>
                                    </p:set>
                                  </p:childTnLst>
                                </p:cTn>
                              </p:par>
                            </p:childTnLst>
                          </p:cTn>
                        </p:par>
                        <p:par>
                          <p:cTn id="159" fill="hold">
                            <p:stCondLst>
                              <p:cond delay="4680"/>
                            </p:stCondLst>
                            <p:childTnLst>
                              <p:par>
                                <p:cTn id="160" presetID="1" presetClass="entr" presetSubtype="0" fill="hold" grpId="0" nodeType="afterEffect">
                                  <p:stCondLst>
                                    <p:cond delay="250"/>
                                  </p:stCondLst>
                                  <p:childTnLst>
                                    <p:set>
                                      <p:cBhvr>
                                        <p:cTn id="161" dur="1" fill="hold">
                                          <p:stCondLst>
                                            <p:cond delay="9"/>
                                          </p:stCondLst>
                                        </p:cTn>
                                        <p:tgtEl>
                                          <p:spTgt spid="8">
                                            <p:graphicEl>
                                              <a:chart seriesIdx="-4" categoryIdx="48" bldStep="category"/>
                                            </p:graphicEl>
                                          </p:spTgt>
                                        </p:tgtEl>
                                        <p:attrNameLst>
                                          <p:attrName>style.visibility</p:attrName>
                                        </p:attrNameLst>
                                      </p:cBhvr>
                                      <p:to>
                                        <p:strVal val="visible"/>
                                      </p:to>
                                    </p:set>
                                  </p:childTnLst>
                                </p:cTn>
                              </p:par>
                            </p:childTnLst>
                          </p:cTn>
                        </p:par>
                        <p:par>
                          <p:cTn id="162" fill="hold">
                            <p:stCondLst>
                              <p:cond delay="4940"/>
                            </p:stCondLst>
                            <p:childTnLst>
                              <p:par>
                                <p:cTn id="163" presetID="1" presetClass="entr" presetSubtype="0" fill="hold" grpId="0" nodeType="afterEffect">
                                  <p:stCondLst>
                                    <p:cond delay="250"/>
                                  </p:stCondLst>
                                  <p:childTnLst>
                                    <p:set>
                                      <p:cBhvr>
                                        <p:cTn id="164" dur="1" fill="hold">
                                          <p:stCondLst>
                                            <p:cond delay="9"/>
                                          </p:stCondLst>
                                        </p:cTn>
                                        <p:tgtEl>
                                          <p:spTgt spid="8">
                                            <p:graphicEl>
                                              <a:chart seriesIdx="-4" categoryIdx="49" bldStep="category"/>
                                            </p:graphicEl>
                                          </p:spTgt>
                                        </p:tgtEl>
                                        <p:attrNameLst>
                                          <p:attrName>style.visibility</p:attrName>
                                        </p:attrNameLst>
                                      </p:cBhvr>
                                      <p:to>
                                        <p:strVal val="visible"/>
                                      </p:to>
                                    </p:set>
                                  </p:childTnLst>
                                </p:cTn>
                              </p:par>
                            </p:childTnLst>
                          </p:cTn>
                        </p:par>
                        <p:par>
                          <p:cTn id="165" fill="hold">
                            <p:stCondLst>
                              <p:cond delay="5200"/>
                            </p:stCondLst>
                            <p:childTnLst>
                              <p:par>
                                <p:cTn id="166" presetID="1" presetClass="entr" presetSubtype="0" fill="hold" grpId="0" nodeType="afterEffect">
                                  <p:stCondLst>
                                    <p:cond delay="250"/>
                                  </p:stCondLst>
                                  <p:childTnLst>
                                    <p:set>
                                      <p:cBhvr>
                                        <p:cTn id="167" dur="1" fill="hold">
                                          <p:stCondLst>
                                            <p:cond delay="9"/>
                                          </p:stCondLst>
                                        </p:cTn>
                                        <p:tgtEl>
                                          <p:spTgt spid="8">
                                            <p:graphicEl>
                                              <a:chart seriesIdx="-4" categoryIdx="50" bldStep="category"/>
                                            </p:graphicEl>
                                          </p:spTgt>
                                        </p:tgtEl>
                                        <p:attrNameLst>
                                          <p:attrName>style.visibility</p:attrName>
                                        </p:attrNameLst>
                                      </p:cBhvr>
                                      <p:to>
                                        <p:strVal val="visible"/>
                                      </p:to>
                                    </p:set>
                                  </p:childTnLst>
                                </p:cTn>
                              </p:par>
                            </p:childTnLst>
                          </p:cTn>
                        </p:par>
                        <p:par>
                          <p:cTn id="168" fill="hold">
                            <p:stCondLst>
                              <p:cond delay="5460"/>
                            </p:stCondLst>
                            <p:childTnLst>
                              <p:par>
                                <p:cTn id="169" presetID="1" presetClass="entr" presetSubtype="0" fill="hold" grpId="0" nodeType="afterEffect">
                                  <p:stCondLst>
                                    <p:cond delay="250"/>
                                  </p:stCondLst>
                                  <p:childTnLst>
                                    <p:set>
                                      <p:cBhvr>
                                        <p:cTn id="170" dur="1" fill="hold">
                                          <p:stCondLst>
                                            <p:cond delay="9"/>
                                          </p:stCondLst>
                                        </p:cTn>
                                        <p:tgtEl>
                                          <p:spTgt spid="8">
                                            <p:graphicEl>
                                              <a:chart seriesIdx="-4" categoryIdx="51" bldStep="category"/>
                                            </p:graphicEl>
                                          </p:spTgt>
                                        </p:tgtEl>
                                        <p:attrNameLst>
                                          <p:attrName>style.visibility</p:attrName>
                                        </p:attrNameLst>
                                      </p:cBhvr>
                                      <p:to>
                                        <p:strVal val="visible"/>
                                      </p:to>
                                    </p:set>
                                  </p:childTnLst>
                                </p:cTn>
                              </p:par>
                            </p:childTnLst>
                          </p:cTn>
                        </p:par>
                        <p:par>
                          <p:cTn id="171" fill="hold">
                            <p:stCondLst>
                              <p:cond delay="5720"/>
                            </p:stCondLst>
                            <p:childTnLst>
                              <p:par>
                                <p:cTn id="172" presetID="1" presetClass="entr" presetSubtype="0" fill="hold" grpId="0" nodeType="afterEffect">
                                  <p:stCondLst>
                                    <p:cond delay="250"/>
                                  </p:stCondLst>
                                  <p:childTnLst>
                                    <p:set>
                                      <p:cBhvr>
                                        <p:cTn id="173" dur="1" fill="hold">
                                          <p:stCondLst>
                                            <p:cond delay="9"/>
                                          </p:stCondLst>
                                        </p:cTn>
                                        <p:tgtEl>
                                          <p:spTgt spid="8">
                                            <p:graphicEl>
                                              <a:chart seriesIdx="-4" categoryIdx="52" bldStep="category"/>
                                            </p:graphicEl>
                                          </p:spTgt>
                                        </p:tgtEl>
                                        <p:attrNameLst>
                                          <p:attrName>style.visibility</p:attrName>
                                        </p:attrNameLst>
                                      </p:cBhvr>
                                      <p:to>
                                        <p:strVal val="visible"/>
                                      </p:to>
                                    </p:set>
                                  </p:childTnLst>
                                </p:cTn>
                              </p:par>
                            </p:childTnLst>
                          </p:cTn>
                        </p:par>
                        <p:par>
                          <p:cTn id="174" fill="hold">
                            <p:stCondLst>
                              <p:cond delay="5980"/>
                            </p:stCondLst>
                            <p:childTnLst>
                              <p:par>
                                <p:cTn id="175" presetID="1" presetClass="entr" presetSubtype="0" fill="hold" grpId="0" nodeType="afterEffect">
                                  <p:stCondLst>
                                    <p:cond delay="250"/>
                                  </p:stCondLst>
                                  <p:childTnLst>
                                    <p:set>
                                      <p:cBhvr>
                                        <p:cTn id="176" dur="1" fill="hold">
                                          <p:stCondLst>
                                            <p:cond delay="9"/>
                                          </p:stCondLst>
                                        </p:cTn>
                                        <p:tgtEl>
                                          <p:spTgt spid="8">
                                            <p:graphicEl>
                                              <a:chart seriesIdx="-4" categoryIdx="53" bldStep="category"/>
                                            </p:graphicEl>
                                          </p:spTgt>
                                        </p:tgtEl>
                                        <p:attrNameLst>
                                          <p:attrName>style.visibility</p:attrName>
                                        </p:attrNameLst>
                                      </p:cBhvr>
                                      <p:to>
                                        <p:strVal val="visible"/>
                                      </p:to>
                                    </p:set>
                                  </p:childTnLst>
                                </p:cTn>
                              </p:par>
                            </p:childTnLst>
                          </p:cTn>
                        </p:par>
                        <p:par>
                          <p:cTn id="177" fill="hold">
                            <p:stCondLst>
                              <p:cond delay="6240"/>
                            </p:stCondLst>
                            <p:childTnLst>
                              <p:par>
                                <p:cTn id="178" presetID="1" presetClass="entr" presetSubtype="0" fill="hold" grpId="0" nodeType="afterEffect">
                                  <p:stCondLst>
                                    <p:cond delay="250"/>
                                  </p:stCondLst>
                                  <p:childTnLst>
                                    <p:set>
                                      <p:cBhvr>
                                        <p:cTn id="179" dur="1" fill="hold">
                                          <p:stCondLst>
                                            <p:cond delay="9"/>
                                          </p:stCondLst>
                                        </p:cTn>
                                        <p:tgtEl>
                                          <p:spTgt spid="8">
                                            <p:graphicEl>
                                              <a:chart seriesIdx="-4" categoryIdx="54" bldStep="category"/>
                                            </p:graphicEl>
                                          </p:spTgt>
                                        </p:tgtEl>
                                        <p:attrNameLst>
                                          <p:attrName>style.visibility</p:attrName>
                                        </p:attrNameLst>
                                      </p:cBhvr>
                                      <p:to>
                                        <p:strVal val="visible"/>
                                      </p:to>
                                    </p:set>
                                  </p:childTnLst>
                                </p:cTn>
                              </p:par>
                            </p:childTnLst>
                          </p:cTn>
                        </p:par>
                        <p:par>
                          <p:cTn id="180" fill="hold">
                            <p:stCondLst>
                              <p:cond delay="6500"/>
                            </p:stCondLst>
                            <p:childTnLst>
                              <p:par>
                                <p:cTn id="181" presetID="1" presetClass="entr" presetSubtype="0" fill="hold" grpId="0" nodeType="afterEffect">
                                  <p:stCondLst>
                                    <p:cond delay="250"/>
                                  </p:stCondLst>
                                  <p:childTnLst>
                                    <p:set>
                                      <p:cBhvr>
                                        <p:cTn id="182" dur="1" fill="hold">
                                          <p:stCondLst>
                                            <p:cond delay="9"/>
                                          </p:stCondLst>
                                        </p:cTn>
                                        <p:tgtEl>
                                          <p:spTgt spid="8">
                                            <p:graphicEl>
                                              <a:chart seriesIdx="-4" categoryIdx="55" bldStep="category"/>
                                            </p:graphicEl>
                                          </p:spTgt>
                                        </p:tgtEl>
                                        <p:attrNameLst>
                                          <p:attrName>style.visibility</p:attrName>
                                        </p:attrNameLst>
                                      </p:cBhvr>
                                      <p:to>
                                        <p:strVal val="visible"/>
                                      </p:to>
                                    </p:set>
                                  </p:childTnLst>
                                </p:cTn>
                              </p:par>
                            </p:childTnLst>
                          </p:cTn>
                        </p:par>
                        <p:par>
                          <p:cTn id="183" fill="hold">
                            <p:stCondLst>
                              <p:cond delay="6760"/>
                            </p:stCondLst>
                            <p:childTnLst>
                              <p:par>
                                <p:cTn id="184" presetID="1" presetClass="entr" presetSubtype="0" fill="hold" grpId="0" nodeType="afterEffect">
                                  <p:stCondLst>
                                    <p:cond delay="250"/>
                                  </p:stCondLst>
                                  <p:childTnLst>
                                    <p:set>
                                      <p:cBhvr>
                                        <p:cTn id="185" dur="1" fill="hold">
                                          <p:stCondLst>
                                            <p:cond delay="9"/>
                                          </p:stCondLst>
                                        </p:cTn>
                                        <p:tgtEl>
                                          <p:spTgt spid="8">
                                            <p:graphicEl>
                                              <a:chart seriesIdx="-4" categoryIdx="56" bldStep="category"/>
                                            </p:graphicEl>
                                          </p:spTgt>
                                        </p:tgtEl>
                                        <p:attrNameLst>
                                          <p:attrName>style.visibility</p:attrName>
                                        </p:attrNameLst>
                                      </p:cBhvr>
                                      <p:to>
                                        <p:strVal val="visible"/>
                                      </p:to>
                                    </p:set>
                                  </p:childTnLst>
                                </p:cTn>
                              </p:par>
                            </p:childTnLst>
                          </p:cTn>
                        </p:par>
                        <p:par>
                          <p:cTn id="186" fill="hold">
                            <p:stCondLst>
                              <p:cond delay="7020"/>
                            </p:stCondLst>
                            <p:childTnLst>
                              <p:par>
                                <p:cTn id="187" presetID="1" presetClass="entr" presetSubtype="0" fill="hold" grpId="0" nodeType="afterEffect">
                                  <p:stCondLst>
                                    <p:cond delay="250"/>
                                  </p:stCondLst>
                                  <p:childTnLst>
                                    <p:set>
                                      <p:cBhvr>
                                        <p:cTn id="188" dur="1" fill="hold">
                                          <p:stCondLst>
                                            <p:cond delay="9"/>
                                          </p:stCondLst>
                                        </p:cTn>
                                        <p:tgtEl>
                                          <p:spTgt spid="8">
                                            <p:graphicEl>
                                              <a:chart seriesIdx="-4" categoryIdx="57" bldStep="category"/>
                                            </p:graphicEl>
                                          </p:spTgt>
                                        </p:tgtEl>
                                        <p:attrNameLst>
                                          <p:attrName>style.visibility</p:attrName>
                                        </p:attrNameLst>
                                      </p:cBhvr>
                                      <p:to>
                                        <p:strVal val="visible"/>
                                      </p:to>
                                    </p:set>
                                  </p:childTnLst>
                                </p:cTn>
                              </p:par>
                            </p:childTnLst>
                          </p:cTn>
                        </p:par>
                        <p:par>
                          <p:cTn id="189" fill="hold">
                            <p:stCondLst>
                              <p:cond delay="7280"/>
                            </p:stCondLst>
                            <p:childTnLst>
                              <p:par>
                                <p:cTn id="190" presetID="1" presetClass="entr" presetSubtype="0" fill="hold" grpId="0" nodeType="afterEffect">
                                  <p:stCondLst>
                                    <p:cond delay="250"/>
                                  </p:stCondLst>
                                  <p:childTnLst>
                                    <p:set>
                                      <p:cBhvr>
                                        <p:cTn id="191" dur="1" fill="hold">
                                          <p:stCondLst>
                                            <p:cond delay="9"/>
                                          </p:stCondLst>
                                        </p:cTn>
                                        <p:tgtEl>
                                          <p:spTgt spid="8">
                                            <p:graphicEl>
                                              <a:chart seriesIdx="-4" categoryIdx="58" bldStep="category"/>
                                            </p:graphicEl>
                                          </p:spTgt>
                                        </p:tgtEl>
                                        <p:attrNameLst>
                                          <p:attrName>style.visibility</p:attrName>
                                        </p:attrNameLst>
                                      </p:cBhvr>
                                      <p:to>
                                        <p:strVal val="visible"/>
                                      </p:to>
                                    </p:set>
                                  </p:childTnLst>
                                </p:cTn>
                              </p:par>
                            </p:childTnLst>
                          </p:cTn>
                        </p:par>
                        <p:par>
                          <p:cTn id="192" fill="hold">
                            <p:stCondLst>
                              <p:cond delay="7540"/>
                            </p:stCondLst>
                            <p:childTnLst>
                              <p:par>
                                <p:cTn id="193" presetID="1" presetClass="entr" presetSubtype="0" fill="hold" grpId="0" nodeType="afterEffect">
                                  <p:stCondLst>
                                    <p:cond delay="250"/>
                                  </p:stCondLst>
                                  <p:childTnLst>
                                    <p:set>
                                      <p:cBhvr>
                                        <p:cTn id="194" dur="1" fill="hold">
                                          <p:stCondLst>
                                            <p:cond delay="9"/>
                                          </p:stCondLst>
                                        </p:cTn>
                                        <p:tgtEl>
                                          <p:spTgt spid="8">
                                            <p:graphicEl>
                                              <a:chart seriesIdx="-4" categoryIdx="59" bldStep="category"/>
                                            </p:graphicEl>
                                          </p:spTgt>
                                        </p:tgtEl>
                                        <p:attrNameLst>
                                          <p:attrName>style.visibility</p:attrName>
                                        </p:attrNameLst>
                                      </p:cBhvr>
                                      <p:to>
                                        <p:strVal val="visible"/>
                                      </p:to>
                                    </p:set>
                                  </p:childTnLst>
                                </p:cTn>
                              </p:par>
                            </p:childTnLst>
                          </p:cTn>
                        </p:par>
                        <p:par>
                          <p:cTn id="195" fill="hold">
                            <p:stCondLst>
                              <p:cond delay="7800"/>
                            </p:stCondLst>
                            <p:childTnLst>
                              <p:par>
                                <p:cTn id="196" presetID="1" presetClass="entr" presetSubtype="0" fill="hold" grpId="0" nodeType="afterEffect">
                                  <p:stCondLst>
                                    <p:cond delay="250"/>
                                  </p:stCondLst>
                                  <p:childTnLst>
                                    <p:set>
                                      <p:cBhvr>
                                        <p:cTn id="197" dur="1" fill="hold">
                                          <p:stCondLst>
                                            <p:cond delay="9"/>
                                          </p:stCondLst>
                                        </p:cTn>
                                        <p:tgtEl>
                                          <p:spTgt spid="8">
                                            <p:graphicEl>
                                              <a:chart seriesIdx="-4" categoryIdx="60" bldStep="category"/>
                                            </p:graphicEl>
                                          </p:spTgt>
                                        </p:tgtEl>
                                        <p:attrNameLst>
                                          <p:attrName>style.visibility</p:attrName>
                                        </p:attrNameLst>
                                      </p:cBhvr>
                                      <p:to>
                                        <p:strVal val="visible"/>
                                      </p:to>
                                    </p:set>
                                  </p:childTnLst>
                                </p:cTn>
                              </p:par>
                            </p:childTnLst>
                          </p:cTn>
                        </p:par>
                        <p:par>
                          <p:cTn id="198" fill="hold">
                            <p:stCondLst>
                              <p:cond delay="8060"/>
                            </p:stCondLst>
                            <p:childTnLst>
                              <p:par>
                                <p:cTn id="199" presetID="1" presetClass="entr" presetSubtype="0" fill="hold" grpId="0" nodeType="afterEffect">
                                  <p:stCondLst>
                                    <p:cond delay="250"/>
                                  </p:stCondLst>
                                  <p:childTnLst>
                                    <p:set>
                                      <p:cBhvr>
                                        <p:cTn id="200" dur="1" fill="hold">
                                          <p:stCondLst>
                                            <p:cond delay="0"/>
                                          </p:stCondLst>
                                        </p:cTn>
                                        <p:tgtEl>
                                          <p:spTgt spid="2"/>
                                        </p:tgtEl>
                                        <p:attrNameLst>
                                          <p:attrName>style.visibility</p:attrName>
                                        </p:attrNameLst>
                                      </p:cBhvr>
                                      <p:to>
                                        <p:strVal val="visible"/>
                                      </p:to>
                                    </p:set>
                                  </p:childTnLst>
                                </p:cTn>
                              </p:par>
                              <p:par>
                                <p:cTn id="201" presetID="1" presetClass="entr" presetSubtype="0" fill="hold" grpId="0" nodeType="withEffect">
                                  <p:stCondLst>
                                    <p:cond delay="500"/>
                                  </p:stCondLst>
                                  <p:childTnLst>
                                    <p:set>
                                      <p:cBhvr>
                                        <p:cTn id="202" dur="1" fill="hold">
                                          <p:stCondLst>
                                            <p:cond delay="9"/>
                                          </p:stCondLst>
                                        </p:cTn>
                                        <p:tgtEl>
                                          <p:spTgt spid="8">
                                            <p:graphicEl>
                                              <a:chart seriesIdx="-4" categoryIdx="61" bldStep="category"/>
                                            </p:graphicEl>
                                          </p:spTgt>
                                        </p:tgtEl>
                                        <p:attrNameLst>
                                          <p:attrName>style.visibility</p:attrName>
                                        </p:attrNameLst>
                                      </p:cBhvr>
                                      <p:to>
                                        <p:strVal val="visible"/>
                                      </p:to>
                                    </p:set>
                                  </p:childTnLst>
                                </p:cTn>
                              </p:par>
                              <p:par>
                                <p:cTn id="203" presetID="1" presetClass="entr" presetSubtype="0" fill="hold" grpId="0" nodeType="withEffect">
                                  <p:stCondLst>
                                    <p:cond delay="500"/>
                                  </p:stCondLst>
                                  <p:childTnLst>
                                    <p:set>
                                      <p:cBhvr>
                                        <p:cTn id="204" dur="1" fill="hold">
                                          <p:stCondLst>
                                            <p:cond delay="9"/>
                                          </p:stCondLst>
                                        </p:cTn>
                                        <p:tgtEl>
                                          <p:spTgt spid="8">
                                            <p:graphicEl>
                                              <a:chart seriesIdx="-4" categoryIdx="62" bldStep="category"/>
                                            </p:graphicEl>
                                          </p:spTgt>
                                        </p:tgtEl>
                                        <p:attrNameLst>
                                          <p:attrName>style.visibility</p:attrName>
                                        </p:attrNameLst>
                                      </p:cBhvr>
                                      <p:to>
                                        <p:strVal val="visible"/>
                                      </p:to>
                                    </p:set>
                                  </p:childTnLst>
                                </p:cTn>
                              </p:par>
                              <p:par>
                                <p:cTn id="205" presetID="1" presetClass="entr" presetSubtype="0" fill="hold" grpId="0" nodeType="withEffect">
                                  <p:stCondLst>
                                    <p:cond delay="500"/>
                                  </p:stCondLst>
                                  <p:childTnLst>
                                    <p:set>
                                      <p:cBhvr>
                                        <p:cTn id="206" dur="1" fill="hold">
                                          <p:stCondLst>
                                            <p:cond delay="9"/>
                                          </p:stCondLst>
                                        </p:cTn>
                                        <p:tgtEl>
                                          <p:spTgt spid="8">
                                            <p:graphicEl>
                                              <a:chart seriesIdx="-4" categoryIdx="63" bldStep="category"/>
                                            </p:graphicEl>
                                          </p:spTgt>
                                        </p:tgtEl>
                                        <p:attrNameLst>
                                          <p:attrName>style.visibility</p:attrName>
                                        </p:attrNameLst>
                                      </p:cBhvr>
                                      <p:to>
                                        <p:strVal val="visible"/>
                                      </p:to>
                                    </p:set>
                                  </p:childTnLst>
                                </p:cTn>
                              </p:par>
                              <p:par>
                                <p:cTn id="207" presetID="1" presetClass="entr" presetSubtype="0" fill="hold" grpId="0" nodeType="withEffect">
                                  <p:stCondLst>
                                    <p:cond delay="500"/>
                                  </p:stCondLst>
                                  <p:childTnLst>
                                    <p:set>
                                      <p:cBhvr>
                                        <p:cTn id="208" dur="1" fill="hold">
                                          <p:stCondLst>
                                            <p:cond delay="9"/>
                                          </p:stCondLst>
                                        </p:cTn>
                                        <p:tgtEl>
                                          <p:spTgt spid="8">
                                            <p:graphicEl>
                                              <a:chart seriesIdx="-4" categoryIdx="64" bldStep="category"/>
                                            </p:graphicEl>
                                          </p:spTgt>
                                        </p:tgtEl>
                                        <p:attrNameLst>
                                          <p:attrName>style.visibility</p:attrName>
                                        </p:attrNameLst>
                                      </p:cBhvr>
                                      <p:to>
                                        <p:strVal val="visible"/>
                                      </p:to>
                                    </p:set>
                                  </p:childTnLst>
                                </p:cTn>
                              </p:par>
                              <p:par>
                                <p:cTn id="209" presetID="1" presetClass="entr" presetSubtype="0" fill="hold" grpId="0" nodeType="withEffect">
                                  <p:stCondLst>
                                    <p:cond delay="500"/>
                                  </p:stCondLst>
                                  <p:childTnLst>
                                    <p:set>
                                      <p:cBhvr>
                                        <p:cTn id="210" dur="1" fill="hold">
                                          <p:stCondLst>
                                            <p:cond delay="9"/>
                                          </p:stCondLst>
                                        </p:cTn>
                                        <p:tgtEl>
                                          <p:spTgt spid="8">
                                            <p:graphicEl>
                                              <a:chart seriesIdx="-4" categoryIdx="65" bldStep="category"/>
                                            </p:graphicEl>
                                          </p:spTgt>
                                        </p:tgtEl>
                                        <p:attrNameLst>
                                          <p:attrName>style.visibility</p:attrName>
                                        </p:attrNameLst>
                                      </p:cBhvr>
                                      <p:to>
                                        <p:strVal val="visible"/>
                                      </p:to>
                                    </p:set>
                                  </p:childTnLst>
                                </p:cTn>
                              </p:par>
                              <p:par>
                                <p:cTn id="211" presetID="1" presetClass="entr" presetSubtype="0" fill="hold" grpId="0" nodeType="withEffect">
                                  <p:stCondLst>
                                    <p:cond delay="500"/>
                                  </p:stCondLst>
                                  <p:childTnLst>
                                    <p:set>
                                      <p:cBhvr>
                                        <p:cTn id="212" dur="1" fill="hold">
                                          <p:stCondLst>
                                            <p:cond delay="9"/>
                                          </p:stCondLst>
                                        </p:cTn>
                                        <p:tgtEl>
                                          <p:spTgt spid="8">
                                            <p:graphicEl>
                                              <a:chart seriesIdx="-4" categoryIdx="66" bldStep="category"/>
                                            </p:graphicEl>
                                          </p:spTgt>
                                        </p:tgtEl>
                                        <p:attrNameLst>
                                          <p:attrName>style.visibility</p:attrName>
                                        </p:attrNameLst>
                                      </p:cBhvr>
                                      <p:to>
                                        <p:strVal val="visible"/>
                                      </p:to>
                                    </p:set>
                                  </p:childTnLst>
                                </p:cTn>
                              </p:par>
                              <p:par>
                                <p:cTn id="213" presetID="1" presetClass="entr" presetSubtype="0" fill="hold" grpId="0" nodeType="withEffect">
                                  <p:stCondLst>
                                    <p:cond delay="500"/>
                                  </p:stCondLst>
                                  <p:childTnLst>
                                    <p:set>
                                      <p:cBhvr>
                                        <p:cTn id="214" dur="1" fill="hold">
                                          <p:stCondLst>
                                            <p:cond delay="9"/>
                                          </p:stCondLst>
                                        </p:cTn>
                                        <p:tgtEl>
                                          <p:spTgt spid="8">
                                            <p:graphicEl>
                                              <a:chart seriesIdx="-4" categoryIdx="67" bldStep="category"/>
                                            </p:graphicEl>
                                          </p:spTgt>
                                        </p:tgtEl>
                                        <p:attrNameLst>
                                          <p:attrName>style.visibility</p:attrName>
                                        </p:attrNameLst>
                                      </p:cBhvr>
                                      <p:to>
                                        <p:strVal val="visible"/>
                                      </p:to>
                                    </p:set>
                                  </p:childTnLst>
                                </p:cTn>
                              </p:par>
                              <p:par>
                                <p:cTn id="215" presetID="1" presetClass="entr" presetSubtype="0" fill="hold" grpId="0" nodeType="withEffect">
                                  <p:stCondLst>
                                    <p:cond delay="500"/>
                                  </p:stCondLst>
                                  <p:childTnLst>
                                    <p:set>
                                      <p:cBhvr>
                                        <p:cTn id="216" dur="1" fill="hold">
                                          <p:stCondLst>
                                            <p:cond delay="9"/>
                                          </p:stCondLst>
                                        </p:cTn>
                                        <p:tgtEl>
                                          <p:spTgt spid="8">
                                            <p:graphicEl>
                                              <a:chart seriesIdx="-4" categoryIdx="68" bldStep="category"/>
                                            </p:graphicEl>
                                          </p:spTgt>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P spid="2" grpId="0"/>
      <p:bldP spid="3"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de-DE" sz="2400" dirty="0"/>
              <a:t>Proportion </a:t>
            </a:r>
            <a:r>
              <a:rPr lang="de-DE" sz="2400" dirty="0" err="1"/>
              <a:t>d‘élèves</a:t>
            </a:r>
            <a:r>
              <a:rPr lang="de-DE" sz="2400" dirty="0"/>
              <a:t> en </a:t>
            </a:r>
            <a:r>
              <a:rPr lang="de-DE" sz="2400" dirty="0" err="1"/>
              <a:t>difficulté</a:t>
            </a:r>
            <a:r>
              <a:rPr lang="de-DE" sz="2400" dirty="0"/>
              <a:t> en </a:t>
            </a:r>
            <a:r>
              <a:rPr lang="de-DE" sz="2400" dirty="0" err="1"/>
              <a:t>s</a:t>
            </a:r>
            <a:r>
              <a:rPr lang="de-DE" sz="2400" dirty="0" err="1"/>
              <a:t>ciences</a:t>
            </a:r>
            <a:r>
              <a:rPr lang="de-DE" sz="2400" dirty="0"/>
              <a:t> (</a:t>
            </a:r>
            <a:r>
              <a:rPr lang="de-DE" sz="2400" dirty="0" err="1"/>
              <a:t>sous</a:t>
            </a:r>
            <a:r>
              <a:rPr lang="de-DE" sz="2400" dirty="0"/>
              <a:t> le </a:t>
            </a:r>
            <a:r>
              <a:rPr lang="de-DE" sz="2400" dirty="0" err="1"/>
              <a:t>niveau</a:t>
            </a:r>
            <a:r>
              <a:rPr lang="de-DE" sz="2400" dirty="0"/>
              <a:t> 2 de </a:t>
            </a:r>
            <a:r>
              <a:rPr lang="de-DE" sz="2400" dirty="0" err="1"/>
              <a:t>compétence</a:t>
            </a:r>
            <a:r>
              <a:rPr lang="de-DE" sz="2000" dirty="0"/>
              <a:t>)</a:t>
            </a:r>
            <a:endParaRPr lang="de-DE" sz="2000" dirty="0"/>
          </a:p>
        </p:txBody>
      </p:sp>
      <p:sp>
        <p:nvSpPr>
          <p:cNvPr id="4" name="TextBox 5"/>
          <p:cNvSpPr txBox="1">
            <a:spLocks noChangeArrowheads="1"/>
          </p:cNvSpPr>
          <p:nvPr/>
        </p:nvSpPr>
        <p:spPr bwMode="auto">
          <a:xfrm>
            <a:off x="7418829" y="909741"/>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a:solidFill>
                  <a:srgbClr val="E4B921"/>
                </a:solidFill>
                <a:latin typeface="HelveticaNeueLT Std" pitchFamily="6" charset="0"/>
              </a:rPr>
              <a:t>Tableau </a:t>
            </a:r>
            <a:r>
              <a:rPr lang="it-IT" altLang="en-US" sz="1400" b="1" dirty="0">
                <a:solidFill>
                  <a:srgbClr val="E4B921"/>
                </a:solidFill>
                <a:latin typeface="HelveticaNeueLT Std" pitchFamily="6" charset="0"/>
              </a:rPr>
              <a:t>II.2.2a</a:t>
            </a:r>
            <a:endParaRPr lang="en-US" altLang="en-US" sz="1400" b="1" dirty="0">
              <a:solidFill>
                <a:srgbClr val="E4B921"/>
              </a:solidFill>
              <a:latin typeface="HelveticaNeueLT Std" pitchFamily="6" charset="0"/>
            </a:endParaRPr>
          </a:p>
        </p:txBody>
      </p:sp>
      <p:graphicFrame>
        <p:nvGraphicFramePr>
          <p:cNvPr id="7" name="Diagramm 6"/>
          <p:cNvGraphicFramePr/>
          <p:nvPr>
            <p:extLst/>
          </p:nvPr>
        </p:nvGraphicFramePr>
        <p:xfrm>
          <a:off x="82446" y="2101435"/>
          <a:ext cx="8934138" cy="38000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1"/>
          <p:cNvSpPr txBox="1"/>
          <p:nvPr/>
        </p:nvSpPr>
        <p:spPr>
          <a:xfrm>
            <a:off x="5941156" y="2640301"/>
            <a:ext cx="155186" cy="3261143"/>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cxnSp>
        <p:nvCxnSpPr>
          <p:cNvPr id="6" name="Straight Arrow Connector 5"/>
          <p:cNvCxnSpPr/>
          <p:nvPr/>
        </p:nvCxnSpPr>
        <p:spPr>
          <a:xfrm flipV="1">
            <a:off x="6493218" y="5101597"/>
            <a:ext cx="0" cy="3603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4"/>
          <p:cNvSpPr txBox="1">
            <a:spLocks/>
          </p:cNvSpPr>
          <p:nvPr/>
        </p:nvSpPr>
        <p:spPr bwMode="auto">
          <a:xfrm>
            <a:off x="0" y="5712446"/>
            <a:ext cx="2563896"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fr-FR" altLang="en-US" sz="1400" dirty="0"/>
              <a:t>Source: OCDE – </a:t>
            </a:r>
            <a:r>
              <a:rPr lang="fr-FR" altLang="en-US" sz="1400" dirty="0"/>
              <a:t>PISA 2015</a:t>
            </a:r>
            <a:endParaRPr lang="en-GB" altLang="en-US" sz="1400" dirty="0"/>
          </a:p>
        </p:txBody>
      </p:sp>
    </p:spTree>
    <p:extLst>
      <p:ext uri="{BB962C8B-B14F-4D97-AF65-F5344CB8AC3E}">
        <p14:creationId xmlns:p14="http://schemas.microsoft.com/office/powerpoint/2010/main" val="1156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FR" sz="2000" b="1" dirty="0"/>
              <a:t>Performance </a:t>
            </a:r>
            <a:r>
              <a:rPr lang="fr-FR" sz="2000" b="1" dirty="0"/>
              <a:t>en </a:t>
            </a:r>
            <a:r>
              <a:rPr lang="fr-FR" sz="2000" b="1" dirty="0"/>
              <a:t>mathématiques (PISA 2015) </a:t>
            </a:r>
            <a:endParaRPr lang="de-DE" sz="2000" b="1" dirty="0"/>
          </a:p>
        </p:txBody>
      </p:sp>
      <p:sp>
        <p:nvSpPr>
          <p:cNvPr id="4" name="TextBox 5"/>
          <p:cNvSpPr txBox="1">
            <a:spLocks noChangeArrowheads="1"/>
          </p:cNvSpPr>
          <p:nvPr/>
        </p:nvSpPr>
        <p:spPr bwMode="auto">
          <a:xfrm>
            <a:off x="6888945" y="1063630"/>
            <a:ext cx="1885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r>
              <a:rPr lang="it-IT" altLang="en-US" sz="1400" b="1" dirty="0" err="1">
                <a:solidFill>
                  <a:srgbClr val="E4B921"/>
                </a:solidFill>
                <a:latin typeface="HelveticaNeueLT Std" pitchFamily="6" charset="0"/>
              </a:rPr>
              <a:t>Graphique</a:t>
            </a:r>
            <a:r>
              <a:rPr lang="it-IT" altLang="en-US" sz="1400" b="1" dirty="0">
                <a:solidFill>
                  <a:srgbClr val="E4B921"/>
                </a:solidFill>
                <a:latin typeface="HelveticaNeueLT Std" pitchFamily="6" charset="0"/>
              </a:rPr>
              <a:t>  </a:t>
            </a:r>
            <a:r>
              <a:rPr lang="it-IT" altLang="en-US" sz="1400" b="1" dirty="0">
                <a:solidFill>
                  <a:srgbClr val="E4B921"/>
                </a:solidFill>
                <a:latin typeface="HelveticaNeueLT Std" pitchFamily="6" charset="0"/>
              </a:rPr>
              <a:t>I.5.2 </a:t>
            </a:r>
            <a:endParaRPr lang="en-US" altLang="en-US" sz="1400" b="1" dirty="0">
              <a:solidFill>
                <a:srgbClr val="E4B921"/>
              </a:solidFill>
              <a:latin typeface="HelveticaNeueLT Std" pitchFamily="6" charset="0"/>
            </a:endParaRPr>
          </a:p>
        </p:txBody>
      </p:sp>
      <p:grpSp>
        <p:nvGrpSpPr>
          <p:cNvPr id="10" name="Gruppieren 9"/>
          <p:cNvGrpSpPr/>
          <p:nvPr/>
        </p:nvGrpSpPr>
        <p:grpSpPr>
          <a:xfrm>
            <a:off x="-1" y="2111428"/>
            <a:ext cx="9054059" cy="3807500"/>
            <a:chOff x="97435" y="1244184"/>
            <a:chExt cx="9054059" cy="3807500"/>
          </a:xfrm>
        </p:grpSpPr>
        <p:graphicFrame>
          <p:nvGraphicFramePr>
            <p:cNvPr id="9" name="Diagramm 8"/>
            <p:cNvGraphicFramePr/>
            <p:nvPr>
              <p:extLst/>
            </p:nvPr>
          </p:nvGraphicFramePr>
          <p:xfrm>
            <a:off x="97435" y="1244184"/>
            <a:ext cx="9054059" cy="38075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Gerader Verbinder 4"/>
            <p:cNvCxnSpPr/>
            <p:nvPr/>
          </p:nvCxnSpPr>
          <p:spPr>
            <a:xfrm>
              <a:off x="5104151" y="1283117"/>
              <a:ext cx="194872" cy="0"/>
            </a:xfrm>
            <a:prstGeom prst="line">
              <a:avLst/>
            </a:prstGeom>
            <a:ln w="19050">
              <a:solidFill>
                <a:srgbClr val="0077A0"/>
              </a:solidFill>
            </a:ln>
          </p:spPr>
          <p:style>
            <a:lnRef idx="1">
              <a:schemeClr val="dk1"/>
            </a:lnRef>
            <a:fillRef idx="0">
              <a:schemeClr val="dk1"/>
            </a:fillRef>
            <a:effectRef idx="0">
              <a:schemeClr val="dk1"/>
            </a:effectRef>
            <a:fontRef idx="minor">
              <a:schemeClr val="tx1"/>
            </a:fontRef>
          </p:style>
        </p:cxnSp>
        <p:cxnSp>
          <p:nvCxnSpPr>
            <p:cNvPr id="8" name="Gerader Verbinder 7"/>
            <p:cNvCxnSpPr/>
            <p:nvPr/>
          </p:nvCxnSpPr>
          <p:spPr>
            <a:xfrm>
              <a:off x="5104151" y="1423024"/>
              <a:ext cx="194872" cy="0"/>
            </a:xfrm>
            <a:prstGeom prst="line">
              <a:avLst/>
            </a:prstGeom>
            <a:ln w="19050">
              <a:solidFill>
                <a:srgbClr val="0077A0"/>
              </a:solidFill>
            </a:ln>
          </p:spPr>
          <p:style>
            <a:lnRef idx="1">
              <a:schemeClr val="dk1"/>
            </a:lnRef>
            <a:fillRef idx="0">
              <a:schemeClr val="dk1"/>
            </a:fillRef>
            <a:effectRef idx="0">
              <a:schemeClr val="dk1"/>
            </a:effectRef>
            <a:fontRef idx="minor">
              <a:schemeClr val="tx1"/>
            </a:fontRef>
          </p:style>
        </p:cxnSp>
        <p:cxnSp>
          <p:nvCxnSpPr>
            <p:cNvPr id="13" name="Gerader Verbinder 12"/>
            <p:cNvCxnSpPr/>
            <p:nvPr/>
          </p:nvCxnSpPr>
          <p:spPr>
            <a:xfrm flipV="1">
              <a:off x="5201587" y="1285614"/>
              <a:ext cx="0" cy="137410"/>
            </a:xfrm>
            <a:prstGeom prst="line">
              <a:avLst/>
            </a:prstGeom>
            <a:ln>
              <a:solidFill>
                <a:srgbClr val="0077A0"/>
              </a:solidFill>
            </a:ln>
          </p:spPr>
          <p:style>
            <a:lnRef idx="1">
              <a:schemeClr val="dk1"/>
            </a:lnRef>
            <a:fillRef idx="0">
              <a:schemeClr val="dk1"/>
            </a:fillRef>
            <a:effectRef idx="0">
              <a:schemeClr val="dk1"/>
            </a:effectRef>
            <a:fontRef idx="minor">
              <a:schemeClr val="tx1"/>
            </a:fontRef>
          </p:style>
        </p:cxnSp>
      </p:grpSp>
      <p:sp>
        <p:nvSpPr>
          <p:cNvPr id="11" name="Textfeld 1"/>
          <p:cNvSpPr txBox="1"/>
          <p:nvPr/>
        </p:nvSpPr>
        <p:spPr>
          <a:xfrm>
            <a:off x="5299023" y="2109139"/>
            <a:ext cx="2413416" cy="224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latin typeface="HelveticaNeueLT Std"/>
              </a:rPr>
              <a:t>Intervalle de </a:t>
            </a:r>
            <a:r>
              <a:rPr lang="de-DE" sz="1000" dirty="0" err="1">
                <a:latin typeface="HelveticaNeueLT Std"/>
              </a:rPr>
              <a:t>confiance</a:t>
            </a:r>
            <a:r>
              <a:rPr lang="de-DE" sz="1000" dirty="0">
                <a:latin typeface="HelveticaNeueLT Std"/>
              </a:rPr>
              <a:t>  (</a:t>
            </a:r>
            <a:r>
              <a:rPr lang="de-DE" sz="1000" dirty="0">
                <a:latin typeface="HelveticaNeueLT Std"/>
              </a:rPr>
              <a:t>95%)</a:t>
            </a:r>
          </a:p>
        </p:txBody>
      </p:sp>
      <p:sp>
        <p:nvSpPr>
          <p:cNvPr id="12" name="Textfeld 1"/>
          <p:cNvSpPr txBox="1"/>
          <p:nvPr/>
        </p:nvSpPr>
        <p:spPr>
          <a:xfrm>
            <a:off x="6156252" y="2535846"/>
            <a:ext cx="155186" cy="3383087"/>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dirty="0"/>
          </a:p>
        </p:txBody>
      </p:sp>
      <p:sp>
        <p:nvSpPr>
          <p:cNvPr id="14" name="Content Placeholder 4"/>
          <p:cNvSpPr txBox="1">
            <a:spLocks/>
          </p:cNvSpPr>
          <p:nvPr/>
        </p:nvSpPr>
        <p:spPr bwMode="auto">
          <a:xfrm>
            <a:off x="0" y="5712446"/>
            <a:ext cx="2563896"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fr-FR" altLang="en-US" sz="1400" dirty="0"/>
              <a:t>Source: OCDE – </a:t>
            </a:r>
            <a:r>
              <a:rPr lang="fr-FR" altLang="en-US" sz="1400" dirty="0"/>
              <a:t>PISA 2015</a:t>
            </a:r>
            <a:endParaRPr lang="en-GB" altLang="en-US" sz="1400" dirty="0"/>
          </a:p>
        </p:txBody>
      </p:sp>
    </p:spTree>
    <p:extLst>
      <p:ext uri="{BB962C8B-B14F-4D97-AF65-F5344CB8AC3E}">
        <p14:creationId xmlns:p14="http://schemas.microsoft.com/office/powerpoint/2010/main" val="794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ECD_PISA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2_Office Theme">
  <a:themeElements>
    <a:clrScheme name="Custom 40">
      <a:dk1>
        <a:sysClr val="windowText" lastClr="000000"/>
      </a:dk1>
      <a:lt1>
        <a:sysClr val="window" lastClr="FFFFFF"/>
      </a:lt1>
      <a:dk2>
        <a:srgbClr val="04629A"/>
      </a:dk2>
      <a:lt2>
        <a:srgbClr val="FFFFFF"/>
      </a:lt2>
      <a:accent1>
        <a:srgbClr val="6D6E71"/>
      </a:accent1>
      <a:accent2>
        <a:srgbClr val="ABD037"/>
      </a:accent2>
      <a:accent3>
        <a:srgbClr val="7F7C8F"/>
      </a:accent3>
      <a:accent4>
        <a:srgbClr val="D25F26"/>
      </a:accent4>
      <a:accent5>
        <a:srgbClr val="BE3A50"/>
      </a:accent5>
      <a:accent6>
        <a:srgbClr val="1CA0CD"/>
      </a:accent6>
      <a:hlink>
        <a:srgbClr val="0563C1"/>
      </a:hlink>
      <a:folHlink>
        <a:srgbClr val="D9E8F3"/>
      </a:folHlink>
    </a:clrScheme>
    <a:fontScheme name="Custom 20">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ECD_EAG_theme">
  <a:themeElements>
    <a:clrScheme name="Custom 2">
      <a:dk1>
        <a:sysClr val="windowText" lastClr="000000"/>
      </a:dk1>
      <a:lt1>
        <a:sysClr val="window" lastClr="FFFFFF"/>
      </a:lt1>
      <a:dk2>
        <a:srgbClr val="505050"/>
      </a:dk2>
      <a:lt2>
        <a:srgbClr val="B4DCFA"/>
      </a:lt2>
      <a:accent1>
        <a:srgbClr val="95C11F"/>
      </a:accent1>
      <a:accent2>
        <a:srgbClr val="5ECCF3"/>
      </a:accent2>
      <a:accent3>
        <a:srgbClr val="7C7EE0"/>
      </a:accent3>
      <a:accent4>
        <a:srgbClr val="DC0000"/>
      </a:accent4>
      <a:accent5>
        <a:srgbClr val="FF9A00"/>
      </a:accent5>
      <a:accent6>
        <a:srgbClr val="FCF60A"/>
      </a:accent6>
      <a:hlink>
        <a:srgbClr val="56C7AA"/>
      </a:hlink>
      <a:folHlink>
        <a:srgbClr val="59A8D1"/>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1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ECD PowerPoint template new logo">
  <a:themeElements>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fontScheme name="OECD PowerPoint template new log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ECD PowerPoint template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 PowerPoint template new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 PowerPoint template new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 PowerPoint template new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 PowerPoint template new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 PowerPoint template new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ECD PowerPoint template new logo 8">
        <a:dk1>
          <a:srgbClr val="FFFF00"/>
        </a:dk1>
        <a:lt1>
          <a:srgbClr val="FFFFFF"/>
        </a:lt1>
        <a:dk2>
          <a:srgbClr val="FF9933"/>
        </a:dk2>
        <a:lt2>
          <a:srgbClr val="919191"/>
        </a:lt2>
        <a:accent1>
          <a:srgbClr val="FFFF99"/>
        </a:accent1>
        <a:accent2>
          <a:srgbClr val="00AE00"/>
        </a:accent2>
        <a:accent3>
          <a:srgbClr val="FFFFFF"/>
        </a:accent3>
        <a:accent4>
          <a:srgbClr val="DADA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9">
        <a:dk1>
          <a:srgbClr val="FFFF66"/>
        </a:dk1>
        <a:lt1>
          <a:srgbClr val="FFFFFF"/>
        </a:lt1>
        <a:dk2>
          <a:srgbClr val="000000"/>
        </a:dk2>
        <a:lt2>
          <a:srgbClr val="919191"/>
        </a:lt2>
        <a:accent1>
          <a:srgbClr val="618FFD"/>
        </a:accent1>
        <a:accent2>
          <a:srgbClr val="00AE00"/>
        </a:accent2>
        <a:accent3>
          <a:srgbClr val="FFFFFF"/>
        </a:accent3>
        <a:accent4>
          <a:srgbClr val="DADA56"/>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0">
        <a:dk1>
          <a:srgbClr val="000000"/>
        </a:dk1>
        <a:lt1>
          <a:srgbClr val="FFFFFF"/>
        </a:lt1>
        <a:dk2>
          <a:srgbClr val="FF9933"/>
        </a:dk2>
        <a:lt2>
          <a:srgbClr val="919191"/>
        </a:lt2>
        <a:accent1>
          <a:srgbClr val="FFFF99"/>
        </a:accent1>
        <a:accent2>
          <a:srgbClr val="00AE00"/>
        </a:accent2>
        <a:accent3>
          <a:srgbClr val="FFFFFF"/>
        </a:accent3>
        <a:accent4>
          <a:srgbClr val="000000"/>
        </a:accent4>
        <a:accent5>
          <a:srgbClr val="FFFFC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1">
        <a:dk1>
          <a:srgbClr val="000000"/>
        </a:dk1>
        <a:lt1>
          <a:srgbClr val="FFFFFF"/>
        </a:lt1>
        <a:dk2>
          <a:srgbClr val="FF9933"/>
        </a:dk2>
        <a:lt2>
          <a:srgbClr val="919191"/>
        </a:lt2>
        <a:accent1>
          <a:srgbClr val="00FF00"/>
        </a:accent1>
        <a:accent2>
          <a:srgbClr val="00AE00"/>
        </a:accent2>
        <a:accent3>
          <a:srgbClr val="FFFFFF"/>
        </a:accent3>
        <a:accent4>
          <a:srgbClr val="000000"/>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OECD PowerPoint template new logo 12">
        <a:dk1>
          <a:srgbClr val="FFFFFF"/>
        </a:dk1>
        <a:lt1>
          <a:srgbClr val="FFFFFF"/>
        </a:lt1>
        <a:dk2>
          <a:srgbClr val="FF9933"/>
        </a:dk2>
        <a:lt2>
          <a:srgbClr val="919191"/>
        </a:lt2>
        <a:accent1>
          <a:srgbClr val="00FF00"/>
        </a:accent1>
        <a:accent2>
          <a:srgbClr val="00AE00"/>
        </a:accent2>
        <a:accent3>
          <a:srgbClr val="FFFFFF"/>
        </a:accent3>
        <a:accent4>
          <a:srgbClr val="DADADA"/>
        </a:accent4>
        <a:accent5>
          <a:srgbClr val="AAFFAA"/>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ECD_EAG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OECD_English_whi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ECD_EAG_White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4_OECD_PISA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5A9000"/>
        </a:solidFill>
        <a:ln>
          <a:noFill/>
        </a:ln>
      </a:spPr>
      <a:bodyPr anchor="ctr"/>
      <a:lstStyle>
        <a:defPPr>
          <a:defRPr sz="1200" dirty="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OECD_English_whi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Custom 2">
    <a:dk1>
      <a:sysClr val="windowText" lastClr="000000"/>
    </a:dk1>
    <a:lt1>
      <a:sysClr val="window" lastClr="FFFFFF"/>
    </a:lt1>
    <a:dk2>
      <a:srgbClr val="505050"/>
    </a:dk2>
    <a:lt2>
      <a:srgbClr val="B4DCFA"/>
    </a:lt2>
    <a:accent1>
      <a:srgbClr val="95C11F"/>
    </a:accent1>
    <a:accent2>
      <a:srgbClr val="5ECCF3"/>
    </a:accent2>
    <a:accent3>
      <a:srgbClr val="7C7EE0"/>
    </a:accent3>
    <a:accent4>
      <a:srgbClr val="DC0000"/>
    </a:accent4>
    <a:accent5>
      <a:srgbClr val="FF9A00"/>
    </a:accent5>
    <a:accent6>
      <a:srgbClr val="FCF60A"/>
    </a:accent6>
    <a:hlink>
      <a:srgbClr val="56C7AA"/>
    </a:hlink>
    <a:folHlink>
      <a:srgbClr val="59A8D1"/>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8279</TotalTime>
  <Words>1748</Words>
  <Application>Microsoft Office PowerPoint</Application>
  <PresentationFormat>On-screen Show (4:3)</PresentationFormat>
  <Paragraphs>411</Paragraphs>
  <Slides>39</Slides>
  <Notes>9</Notes>
  <HiddenSlides>0</HiddenSlides>
  <MMClips>0</MMClips>
  <ScaleCrop>false</ScaleCrop>
  <HeadingPairs>
    <vt:vector size="6" baseType="variant">
      <vt:variant>
        <vt:lpstr>Fonts Used</vt:lpstr>
      </vt:variant>
      <vt:variant>
        <vt:i4>16</vt:i4>
      </vt:variant>
      <vt:variant>
        <vt:lpstr>Theme</vt:lpstr>
      </vt:variant>
      <vt:variant>
        <vt:i4>13</vt:i4>
      </vt:variant>
      <vt:variant>
        <vt:lpstr>Slide Titles</vt:lpstr>
      </vt:variant>
      <vt:variant>
        <vt:i4>39</vt:i4>
      </vt:variant>
    </vt:vector>
  </HeadingPairs>
  <TitlesOfParts>
    <vt:vector size="68" baseType="lpstr">
      <vt:lpstr>맑은 고딕</vt:lpstr>
      <vt:lpstr>MS PGothic</vt:lpstr>
      <vt:lpstr>Arial</vt:lpstr>
      <vt:lpstr>Calibri</vt:lpstr>
      <vt:lpstr>Comic Sans MS</vt:lpstr>
      <vt:lpstr>돋움</vt:lpstr>
      <vt:lpstr>Georgia</vt:lpstr>
      <vt:lpstr>Helvetica 65 Medium</vt:lpstr>
      <vt:lpstr>Helvetica Neue Thin</vt:lpstr>
      <vt:lpstr>HelveticaNeueLT Std</vt:lpstr>
      <vt:lpstr>HelveticaNeueLT Std Med</vt:lpstr>
      <vt:lpstr>Lucida Grande</vt:lpstr>
      <vt:lpstr>Monotype Sorts</vt:lpstr>
      <vt:lpstr>Times New Roman</vt:lpstr>
      <vt:lpstr>Verdana</vt:lpstr>
      <vt:lpstr>Wingdings</vt:lpstr>
      <vt:lpstr>OECD_PISA_theme</vt:lpstr>
      <vt:lpstr>OECD PowerPoint template new logo</vt:lpstr>
      <vt:lpstr>2_OECD_EAG_theme</vt:lpstr>
      <vt:lpstr>OECD_English_white</vt:lpstr>
      <vt:lpstr>OECD_EAG_White_theme</vt:lpstr>
      <vt:lpstr>4_OECD_PISA_theme</vt:lpstr>
      <vt:lpstr>1_Custom Design</vt:lpstr>
      <vt:lpstr>Custom Design</vt:lpstr>
      <vt:lpstr>1_OECD_English_white</vt:lpstr>
      <vt:lpstr>2_Office Theme</vt:lpstr>
      <vt:lpstr>2_Custom Design</vt:lpstr>
      <vt:lpstr>3_Custom Design</vt:lpstr>
      <vt:lpstr>OECD_EAG_theme</vt:lpstr>
      <vt:lpstr> Le système éducatif  français, performances et comparaisons  internationales</vt:lpstr>
      <vt:lpstr>Accroissement de la probabilité pour les adultes très compétents en littératie d’indiquer des retombées positives</vt:lpstr>
      <vt:lpstr>En France, un quart des jeunes sans diplôme sont au chômage</vt:lpstr>
      <vt:lpstr>PISA 2015 –  FRANCE</vt:lpstr>
      <vt:lpstr>PowerPoint Presentation</vt:lpstr>
      <vt:lpstr> Qu’est-ce que PISA? </vt:lpstr>
      <vt:lpstr>Performance en sciences</vt:lpstr>
      <vt:lpstr>Proportion d‘élèves en difficulté en sciences (sous le niveau 2 de compétence)</vt:lpstr>
      <vt:lpstr>Performance en mathématiques (PISA 2015) </vt:lpstr>
      <vt:lpstr>Performances des pays de l'Union européenne en mathématiques (TIMSS/ CM1)</vt:lpstr>
      <vt:lpstr>En France, les élèves issus des milieux les plus défavorisés ont quatre fois plus de risques que les autres de compter parmi les élèves en difficulté en sciences </vt:lpstr>
      <vt:lpstr>Performance en sciences et équité sociale</vt:lpstr>
      <vt:lpstr>PowerPoint Presentation</vt:lpstr>
      <vt:lpstr>PowerPoint Presentation</vt:lpstr>
      <vt:lpstr>Beaucoup se joue dès le plus jeune âge</vt:lpstr>
      <vt:lpstr>La scolarisation des enfants de 3 ans est pratiquement universelle en France, c’est bien mieux que la moyenne de l'OCDE  qui est de 76%</vt:lpstr>
      <vt:lpstr>PowerPoint Presentation</vt:lpstr>
      <vt:lpstr>La France présente un déséquilibre dans la répartition de ses dépenses d’éducation entre le primaire et le secondaire (2015) </vt:lpstr>
      <vt:lpstr>En France, le nombre moyen de jours d’école par an en primaire est toujours le plus bas de tous pays de l’OCDE</vt:lpstr>
      <vt:lpstr>En France, les élèves passent plus de temps à étudier les fondamentaux dans le primaire que la plupart de leurs voisins(2015)</vt:lpstr>
      <vt:lpstr>PowerPoint Presentation</vt:lpstr>
      <vt:lpstr>PowerPoint Presentation</vt:lpstr>
      <vt:lpstr>En France, en 2014, le salaire statutaire des enseignants du collège est toujours inférieur à la moyenne des pays de l’OCDE </vt:lpstr>
      <vt:lpstr>PowerPoint Presentation</vt:lpstr>
      <vt:lpstr>En France, Les enseignants au collège sont rarement observés par leur chef d'établissement ou par leurs pairs</vt:lpstr>
      <vt:lpstr>PowerPoint Presentation</vt:lpstr>
      <vt:lpstr>Focus: Les pays performants dans PISA ont tous mis la formation des enseignants au cœur de leurs réformes et avec 4 grands objectifs :</vt:lpstr>
      <vt:lpstr>PowerPoint Presentation</vt:lpstr>
      <vt:lpstr>Pourcentage d’élèves qui ont redoublé au moins une fois à l’âge de 15 ans (2009 et 2015)</vt:lpstr>
      <vt:lpstr>PowerPoint Presentation</vt:lpstr>
      <vt:lpstr>Performance des élèves en sciences selon leur fillière d’enseignement (générale ou professionnelle)</vt:lpstr>
      <vt:lpstr>Les filières professionnelles ne sont pas assez porteuses sur le marché du travail</vt:lpstr>
      <vt:lpstr>Elles ne sont pas assez souvent dispensées en alternance</vt:lpstr>
      <vt:lpstr>PowerPoint Presentation</vt:lpstr>
      <vt:lpstr> Depuis 40 ans, le niveau d’instruction de la population française s’est considérablement élevé (2014)</vt:lpstr>
      <vt:lpstr>Dépenses au titre des établissements d’enseignement du supérieur en % du PIB  (2012)</vt:lpstr>
      <vt:lpstr>PowerPoint Presentation</vt:lpstr>
      <vt:lpstr>  Six axes prioritaires pour les réformes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HAN jeong min</dc:creator>
  <cp:lastModifiedBy>CHARBONNIER Eric, EDU/IMEP</cp:lastModifiedBy>
  <cp:revision>550</cp:revision>
  <dcterms:created xsi:type="dcterms:W3CDTF">2013-11-20T01:13:27Z</dcterms:created>
  <dcterms:modified xsi:type="dcterms:W3CDTF">2018-11-21T07:55:59Z</dcterms:modified>
</cp:coreProperties>
</file>